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81" r:id="rId6"/>
    <p:sldId id="262" r:id="rId7"/>
    <p:sldId id="264" r:id="rId8"/>
    <p:sldId id="266" r:id="rId9"/>
    <p:sldId id="276" r:id="rId10"/>
    <p:sldId id="268" r:id="rId11"/>
    <p:sldId id="269" r:id="rId12"/>
    <p:sldId id="265" r:id="rId13"/>
    <p:sldId id="285" r:id="rId14"/>
    <p:sldId id="270" r:id="rId15"/>
    <p:sldId id="271" r:id="rId16"/>
    <p:sldId id="283" r:id="rId17"/>
    <p:sldId id="272" r:id="rId18"/>
    <p:sldId id="273" r:id="rId19"/>
    <p:sldId id="284" r:id="rId20"/>
    <p:sldId id="263" r:id="rId21"/>
    <p:sldId id="279" r:id="rId22"/>
    <p:sldId id="286" r:id="rId23"/>
    <p:sldId id="282" r:id="rId24"/>
    <p:sldId id="274" r:id="rId25"/>
    <p:sldId id="277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75" r:id="rId34"/>
    <p:sldId id="278" r:id="rId35"/>
    <p:sldId id="259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1228F-27C4-44F4-B03E-F36370D36483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A21704-48F5-411D-A13F-4D2B973DCF3F}">
      <dgm:prSet/>
      <dgm:spPr/>
      <dgm:t>
        <a:bodyPr/>
        <a:lstStyle/>
        <a:p>
          <a:r>
            <a:rPr lang="en-CA"/>
            <a:t>Project Introduction</a:t>
          </a:r>
          <a:endParaRPr lang="en-US"/>
        </a:p>
      </dgm:t>
    </dgm:pt>
    <dgm:pt modelId="{5667F0A7-CEC3-43A0-A375-74A835D5A423}" type="parTrans" cxnId="{338F7569-8D56-4096-947C-A43DC5F1BA82}">
      <dgm:prSet/>
      <dgm:spPr/>
      <dgm:t>
        <a:bodyPr/>
        <a:lstStyle/>
        <a:p>
          <a:endParaRPr lang="en-US"/>
        </a:p>
      </dgm:t>
    </dgm:pt>
    <dgm:pt modelId="{C1882BC7-CB82-4943-BAF7-62B8C912D3B4}" type="sibTrans" cxnId="{338F7569-8D56-4096-947C-A43DC5F1BA82}">
      <dgm:prSet/>
      <dgm:spPr/>
      <dgm:t>
        <a:bodyPr/>
        <a:lstStyle/>
        <a:p>
          <a:endParaRPr lang="en-US"/>
        </a:p>
      </dgm:t>
    </dgm:pt>
    <dgm:pt modelId="{DB7FCDDF-06EB-4823-9EAB-CB47D4DFE2F4}">
      <dgm:prSet/>
      <dgm:spPr/>
      <dgm:t>
        <a:bodyPr/>
        <a:lstStyle/>
        <a:p>
          <a:r>
            <a:rPr lang="en-CA"/>
            <a:t>Task Introduction </a:t>
          </a:r>
          <a:endParaRPr lang="en-US"/>
        </a:p>
      </dgm:t>
    </dgm:pt>
    <dgm:pt modelId="{031D0F4F-811D-40C6-B775-C405E6FEA480}" type="parTrans" cxnId="{93C41CCA-55FF-4831-AFAC-347ADDC8D9A1}">
      <dgm:prSet/>
      <dgm:spPr/>
      <dgm:t>
        <a:bodyPr/>
        <a:lstStyle/>
        <a:p>
          <a:endParaRPr lang="en-US"/>
        </a:p>
      </dgm:t>
    </dgm:pt>
    <dgm:pt modelId="{FCDFA694-12BD-4255-AFAD-C5FDE832D3BD}" type="sibTrans" cxnId="{93C41CCA-55FF-4831-AFAC-347ADDC8D9A1}">
      <dgm:prSet/>
      <dgm:spPr/>
      <dgm:t>
        <a:bodyPr/>
        <a:lstStyle/>
        <a:p>
          <a:endParaRPr lang="en-US"/>
        </a:p>
      </dgm:t>
    </dgm:pt>
    <dgm:pt modelId="{CA7F6FCB-8C6B-422A-A7A7-4F30C33182B8}">
      <dgm:prSet/>
      <dgm:spPr/>
      <dgm:t>
        <a:bodyPr/>
        <a:lstStyle/>
        <a:p>
          <a:r>
            <a:rPr lang="en-CA"/>
            <a:t>Tool Requirements</a:t>
          </a:r>
          <a:endParaRPr lang="en-US"/>
        </a:p>
      </dgm:t>
    </dgm:pt>
    <dgm:pt modelId="{37E88611-5D9B-4F6F-B640-500BFFA2DC86}" type="parTrans" cxnId="{947A0E77-D615-4A8B-9794-3BBFD7A728E6}">
      <dgm:prSet/>
      <dgm:spPr/>
      <dgm:t>
        <a:bodyPr/>
        <a:lstStyle/>
        <a:p>
          <a:endParaRPr lang="en-US"/>
        </a:p>
      </dgm:t>
    </dgm:pt>
    <dgm:pt modelId="{294A79EC-49E0-4668-B697-1715409E1FCB}" type="sibTrans" cxnId="{947A0E77-D615-4A8B-9794-3BBFD7A728E6}">
      <dgm:prSet/>
      <dgm:spPr/>
      <dgm:t>
        <a:bodyPr/>
        <a:lstStyle/>
        <a:p>
          <a:endParaRPr lang="en-US"/>
        </a:p>
      </dgm:t>
    </dgm:pt>
    <dgm:pt modelId="{0AF96D20-F17B-4848-9A04-7D5D86F41689}">
      <dgm:prSet/>
      <dgm:spPr/>
      <dgm:t>
        <a:bodyPr/>
        <a:lstStyle/>
        <a:p>
          <a:r>
            <a:rPr lang="en-CA"/>
            <a:t>Hardware Setup</a:t>
          </a:r>
          <a:endParaRPr lang="en-US"/>
        </a:p>
      </dgm:t>
    </dgm:pt>
    <dgm:pt modelId="{7C9A1234-82E3-4DCA-A0DE-B938413BAFB0}" type="parTrans" cxnId="{83D6F5FE-AB60-4AF0-83A6-2BB0088A6EF3}">
      <dgm:prSet/>
      <dgm:spPr/>
      <dgm:t>
        <a:bodyPr/>
        <a:lstStyle/>
        <a:p>
          <a:endParaRPr lang="en-US"/>
        </a:p>
      </dgm:t>
    </dgm:pt>
    <dgm:pt modelId="{C59143F3-5838-49BF-BCFF-5D730181361A}" type="sibTrans" cxnId="{83D6F5FE-AB60-4AF0-83A6-2BB0088A6EF3}">
      <dgm:prSet/>
      <dgm:spPr/>
      <dgm:t>
        <a:bodyPr/>
        <a:lstStyle/>
        <a:p>
          <a:endParaRPr lang="en-US"/>
        </a:p>
      </dgm:t>
    </dgm:pt>
    <dgm:pt modelId="{EEB3F115-DE44-44BF-AB40-6C9058B4C508}">
      <dgm:prSet/>
      <dgm:spPr/>
      <dgm:t>
        <a:bodyPr/>
        <a:lstStyle/>
        <a:p>
          <a:r>
            <a:rPr lang="en-CA"/>
            <a:t>Description of connections</a:t>
          </a:r>
          <a:endParaRPr lang="en-US"/>
        </a:p>
      </dgm:t>
    </dgm:pt>
    <dgm:pt modelId="{F808D2A2-7269-4D5D-9920-72FF41B0957E}" type="parTrans" cxnId="{6CFC8837-A20A-41EE-A1F4-4A09AEF19236}">
      <dgm:prSet/>
      <dgm:spPr/>
      <dgm:t>
        <a:bodyPr/>
        <a:lstStyle/>
        <a:p>
          <a:endParaRPr lang="en-US"/>
        </a:p>
      </dgm:t>
    </dgm:pt>
    <dgm:pt modelId="{5A45ECD4-4CF4-4CD5-8D9A-533F647B7056}" type="sibTrans" cxnId="{6CFC8837-A20A-41EE-A1F4-4A09AEF19236}">
      <dgm:prSet/>
      <dgm:spPr/>
      <dgm:t>
        <a:bodyPr/>
        <a:lstStyle/>
        <a:p>
          <a:endParaRPr lang="en-US"/>
        </a:p>
      </dgm:t>
    </dgm:pt>
    <dgm:pt modelId="{7EB140CD-43BB-446B-B113-BEBA9CA816B2}">
      <dgm:prSet/>
      <dgm:spPr/>
      <dgm:t>
        <a:bodyPr/>
        <a:lstStyle/>
        <a:p>
          <a:r>
            <a:rPr lang="en-CA"/>
            <a:t>Software part</a:t>
          </a:r>
          <a:endParaRPr lang="en-US"/>
        </a:p>
      </dgm:t>
    </dgm:pt>
    <dgm:pt modelId="{42199917-E383-4BD6-9BE6-B7FB70054726}" type="parTrans" cxnId="{93840DA6-17A3-49F3-A05B-3A1714880FC2}">
      <dgm:prSet/>
      <dgm:spPr/>
      <dgm:t>
        <a:bodyPr/>
        <a:lstStyle/>
        <a:p>
          <a:endParaRPr lang="en-US"/>
        </a:p>
      </dgm:t>
    </dgm:pt>
    <dgm:pt modelId="{4BD31D86-7745-45FC-8B2E-0BA8CE8CDC65}" type="sibTrans" cxnId="{93840DA6-17A3-49F3-A05B-3A1714880FC2}">
      <dgm:prSet/>
      <dgm:spPr/>
      <dgm:t>
        <a:bodyPr/>
        <a:lstStyle/>
        <a:p>
          <a:endParaRPr lang="en-US"/>
        </a:p>
      </dgm:t>
    </dgm:pt>
    <dgm:pt modelId="{1C941D4D-60EF-4513-9582-19769B07EF7A}">
      <dgm:prSet/>
      <dgm:spPr/>
      <dgm:t>
        <a:bodyPr/>
        <a:lstStyle/>
        <a:p>
          <a:r>
            <a:rPr lang="en-CA"/>
            <a:t>Results  </a:t>
          </a:r>
          <a:endParaRPr lang="en-US"/>
        </a:p>
      </dgm:t>
    </dgm:pt>
    <dgm:pt modelId="{B44663D6-EF3B-49EC-95B3-2D46C33813DC}" type="parTrans" cxnId="{275ECD34-F293-42FD-AE5A-65D7F353074C}">
      <dgm:prSet/>
      <dgm:spPr/>
      <dgm:t>
        <a:bodyPr/>
        <a:lstStyle/>
        <a:p>
          <a:endParaRPr lang="en-US"/>
        </a:p>
      </dgm:t>
    </dgm:pt>
    <dgm:pt modelId="{EA606797-C72C-41AB-96DA-797B5A21802A}" type="sibTrans" cxnId="{275ECD34-F293-42FD-AE5A-65D7F353074C}">
      <dgm:prSet/>
      <dgm:spPr/>
      <dgm:t>
        <a:bodyPr/>
        <a:lstStyle/>
        <a:p>
          <a:endParaRPr lang="en-US"/>
        </a:p>
      </dgm:t>
    </dgm:pt>
    <dgm:pt modelId="{CC22FD96-5BAF-4562-B15E-74D7F0F4C551}">
      <dgm:prSet/>
      <dgm:spPr/>
      <dgm:t>
        <a:bodyPr/>
        <a:lstStyle/>
        <a:p>
          <a:r>
            <a:rPr lang="en-CA"/>
            <a:t>conclusion</a:t>
          </a:r>
          <a:endParaRPr lang="en-US"/>
        </a:p>
      </dgm:t>
    </dgm:pt>
    <dgm:pt modelId="{444476A2-464E-4A34-A005-14C48FE00324}" type="parTrans" cxnId="{DF475833-066C-4C4A-8B8E-4082CC80AE02}">
      <dgm:prSet/>
      <dgm:spPr/>
      <dgm:t>
        <a:bodyPr/>
        <a:lstStyle/>
        <a:p>
          <a:endParaRPr lang="en-US"/>
        </a:p>
      </dgm:t>
    </dgm:pt>
    <dgm:pt modelId="{6ADF1088-B214-4183-9AB5-9AFB12D350F8}" type="sibTrans" cxnId="{DF475833-066C-4C4A-8B8E-4082CC80AE02}">
      <dgm:prSet/>
      <dgm:spPr/>
      <dgm:t>
        <a:bodyPr/>
        <a:lstStyle/>
        <a:p>
          <a:endParaRPr lang="en-US"/>
        </a:p>
      </dgm:t>
    </dgm:pt>
    <dgm:pt modelId="{12C6EDA0-EE8C-4E9A-A537-F427B9A44EC6}">
      <dgm:prSet/>
      <dgm:spPr/>
      <dgm:t>
        <a:bodyPr/>
        <a:lstStyle/>
        <a:p>
          <a:r>
            <a:rPr lang="en-CA"/>
            <a:t>References</a:t>
          </a:r>
          <a:endParaRPr lang="en-US"/>
        </a:p>
      </dgm:t>
    </dgm:pt>
    <dgm:pt modelId="{3E4E0C15-2737-4CB3-8C3D-E6A4BCECE2A8}" type="parTrans" cxnId="{0EF4BA69-BD2F-43F5-83A1-618429BC6B35}">
      <dgm:prSet/>
      <dgm:spPr/>
      <dgm:t>
        <a:bodyPr/>
        <a:lstStyle/>
        <a:p>
          <a:endParaRPr lang="en-US"/>
        </a:p>
      </dgm:t>
    </dgm:pt>
    <dgm:pt modelId="{04C8E09E-3A9C-4745-BFA2-1F0F646B72F8}" type="sibTrans" cxnId="{0EF4BA69-BD2F-43F5-83A1-618429BC6B35}">
      <dgm:prSet/>
      <dgm:spPr/>
      <dgm:t>
        <a:bodyPr/>
        <a:lstStyle/>
        <a:p>
          <a:endParaRPr lang="en-US"/>
        </a:p>
      </dgm:t>
    </dgm:pt>
    <dgm:pt modelId="{C6437807-5731-4C65-94D0-4D2D83503D4E}" type="pres">
      <dgm:prSet presAssocID="{F931228F-27C4-44F4-B03E-F36370D36483}" presName="Name0" presStyleCnt="0">
        <dgm:presLayoutVars>
          <dgm:dir/>
          <dgm:animLvl val="lvl"/>
          <dgm:resizeHandles val="exact"/>
        </dgm:presLayoutVars>
      </dgm:prSet>
      <dgm:spPr/>
    </dgm:pt>
    <dgm:pt modelId="{4CEA1297-15F2-4FBF-9E68-328CF7E75472}" type="pres">
      <dgm:prSet presAssocID="{A1A21704-48F5-411D-A13F-4D2B973DCF3F}" presName="linNode" presStyleCnt="0"/>
      <dgm:spPr/>
    </dgm:pt>
    <dgm:pt modelId="{7F85C5F6-5D0C-4E83-A102-01EBAAC03F57}" type="pres">
      <dgm:prSet presAssocID="{A1A21704-48F5-411D-A13F-4D2B973DCF3F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150D6058-9BFB-47EA-89DC-FF78D24109CE}" type="pres">
      <dgm:prSet presAssocID="{C1882BC7-CB82-4943-BAF7-62B8C912D3B4}" presName="sp" presStyleCnt="0"/>
      <dgm:spPr/>
    </dgm:pt>
    <dgm:pt modelId="{AB486CD8-5656-447F-B50C-AA8D2A611B33}" type="pres">
      <dgm:prSet presAssocID="{DB7FCDDF-06EB-4823-9EAB-CB47D4DFE2F4}" presName="linNode" presStyleCnt="0"/>
      <dgm:spPr/>
    </dgm:pt>
    <dgm:pt modelId="{32DA1F0B-6235-451B-B594-740A72D20399}" type="pres">
      <dgm:prSet presAssocID="{DB7FCDDF-06EB-4823-9EAB-CB47D4DFE2F4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1F977180-AAA4-4BF4-9925-6AB252EDB8AA}" type="pres">
      <dgm:prSet presAssocID="{FCDFA694-12BD-4255-AFAD-C5FDE832D3BD}" presName="sp" presStyleCnt="0"/>
      <dgm:spPr/>
    </dgm:pt>
    <dgm:pt modelId="{67BD5008-8477-4E42-8D7E-E0620242987D}" type="pres">
      <dgm:prSet presAssocID="{CA7F6FCB-8C6B-422A-A7A7-4F30C33182B8}" presName="linNode" presStyleCnt="0"/>
      <dgm:spPr/>
    </dgm:pt>
    <dgm:pt modelId="{ABD4B03F-BA9F-4110-AF30-B98504D1FF6B}" type="pres">
      <dgm:prSet presAssocID="{CA7F6FCB-8C6B-422A-A7A7-4F30C33182B8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36DAB6DA-831E-41D3-A5C6-8383261BD076}" type="pres">
      <dgm:prSet presAssocID="{294A79EC-49E0-4668-B697-1715409E1FCB}" presName="sp" presStyleCnt="0"/>
      <dgm:spPr/>
    </dgm:pt>
    <dgm:pt modelId="{47EDBF00-8BEB-45A4-9833-5E4DD8E31CB1}" type="pres">
      <dgm:prSet presAssocID="{0AF96D20-F17B-4848-9A04-7D5D86F41689}" presName="linNode" presStyleCnt="0"/>
      <dgm:spPr/>
    </dgm:pt>
    <dgm:pt modelId="{C44D0F76-8D30-4138-8239-30F3A4E9F2B0}" type="pres">
      <dgm:prSet presAssocID="{0AF96D20-F17B-4848-9A04-7D5D86F41689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A409E0D8-AE28-4D80-8DC0-E100EE620637}" type="pres">
      <dgm:prSet presAssocID="{C59143F3-5838-49BF-BCFF-5D730181361A}" presName="sp" presStyleCnt="0"/>
      <dgm:spPr/>
    </dgm:pt>
    <dgm:pt modelId="{736269FD-E85C-4C67-9D6E-47AF67156F3B}" type="pres">
      <dgm:prSet presAssocID="{EEB3F115-DE44-44BF-AB40-6C9058B4C508}" presName="linNode" presStyleCnt="0"/>
      <dgm:spPr/>
    </dgm:pt>
    <dgm:pt modelId="{3CC0BF12-B105-4F2A-8351-1047638EEB1C}" type="pres">
      <dgm:prSet presAssocID="{EEB3F115-DE44-44BF-AB40-6C9058B4C508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588611A2-F3EF-4026-A022-B825D9A2E964}" type="pres">
      <dgm:prSet presAssocID="{5A45ECD4-4CF4-4CD5-8D9A-533F647B7056}" presName="sp" presStyleCnt="0"/>
      <dgm:spPr/>
    </dgm:pt>
    <dgm:pt modelId="{A37D97A5-C031-400F-AFBF-E344B2A42417}" type="pres">
      <dgm:prSet presAssocID="{7EB140CD-43BB-446B-B113-BEBA9CA816B2}" presName="linNode" presStyleCnt="0"/>
      <dgm:spPr/>
    </dgm:pt>
    <dgm:pt modelId="{DDC89F00-BB9A-4177-A3D9-215FDC7519DE}" type="pres">
      <dgm:prSet presAssocID="{7EB140CD-43BB-446B-B113-BEBA9CA816B2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2231DB26-A89D-474C-914C-47EB698FAA34}" type="pres">
      <dgm:prSet presAssocID="{4BD31D86-7745-45FC-8B2E-0BA8CE8CDC65}" presName="sp" presStyleCnt="0"/>
      <dgm:spPr/>
    </dgm:pt>
    <dgm:pt modelId="{8E653BE9-E351-4D17-B130-F9DE8059E4B5}" type="pres">
      <dgm:prSet presAssocID="{1C941D4D-60EF-4513-9582-19769B07EF7A}" presName="linNode" presStyleCnt="0"/>
      <dgm:spPr/>
    </dgm:pt>
    <dgm:pt modelId="{4AD4F449-83B9-4502-AA71-58C9CBBEDF56}" type="pres">
      <dgm:prSet presAssocID="{1C941D4D-60EF-4513-9582-19769B07EF7A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D1498EA9-760C-470F-B386-CA11F7E1331B}" type="pres">
      <dgm:prSet presAssocID="{EA606797-C72C-41AB-96DA-797B5A21802A}" presName="sp" presStyleCnt="0"/>
      <dgm:spPr/>
    </dgm:pt>
    <dgm:pt modelId="{3ADEAFE1-4D3F-4F09-BDC4-C19AF0142D6C}" type="pres">
      <dgm:prSet presAssocID="{CC22FD96-5BAF-4562-B15E-74D7F0F4C551}" presName="linNode" presStyleCnt="0"/>
      <dgm:spPr/>
    </dgm:pt>
    <dgm:pt modelId="{E809F379-303F-4EA5-80A6-F734B2A10490}" type="pres">
      <dgm:prSet presAssocID="{CC22FD96-5BAF-4562-B15E-74D7F0F4C551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25ABB7C5-AA1F-4A07-845E-CFEAB12D0377}" type="pres">
      <dgm:prSet presAssocID="{6ADF1088-B214-4183-9AB5-9AFB12D350F8}" presName="sp" presStyleCnt="0"/>
      <dgm:spPr/>
    </dgm:pt>
    <dgm:pt modelId="{010CB64D-C34D-429B-B92A-5FC9743E9C4E}" type="pres">
      <dgm:prSet presAssocID="{12C6EDA0-EE8C-4E9A-A537-F427B9A44EC6}" presName="linNode" presStyleCnt="0"/>
      <dgm:spPr/>
    </dgm:pt>
    <dgm:pt modelId="{C8F12314-A919-48C9-80A9-95CB4509B594}" type="pres">
      <dgm:prSet presAssocID="{12C6EDA0-EE8C-4E9A-A537-F427B9A44EC6}" presName="parentText" presStyleLbl="node1" presStyleIdx="8" presStyleCnt="9">
        <dgm:presLayoutVars>
          <dgm:chMax val="1"/>
          <dgm:bulletEnabled val="1"/>
        </dgm:presLayoutVars>
      </dgm:prSet>
      <dgm:spPr/>
    </dgm:pt>
  </dgm:ptLst>
  <dgm:cxnLst>
    <dgm:cxn modelId="{E3E8AD05-E973-4DB1-AF39-5C2213B28936}" type="presOf" srcId="{CC22FD96-5BAF-4562-B15E-74D7F0F4C551}" destId="{E809F379-303F-4EA5-80A6-F734B2A10490}" srcOrd="0" destOrd="0" presId="urn:microsoft.com/office/officeart/2005/8/layout/vList5"/>
    <dgm:cxn modelId="{BC9A251E-05A7-4232-BA67-7301FF0BCDA8}" type="presOf" srcId="{EEB3F115-DE44-44BF-AB40-6C9058B4C508}" destId="{3CC0BF12-B105-4F2A-8351-1047638EEB1C}" srcOrd="0" destOrd="0" presId="urn:microsoft.com/office/officeart/2005/8/layout/vList5"/>
    <dgm:cxn modelId="{6252A320-C382-4FFC-96CE-85596725863F}" type="presOf" srcId="{12C6EDA0-EE8C-4E9A-A537-F427B9A44EC6}" destId="{C8F12314-A919-48C9-80A9-95CB4509B594}" srcOrd="0" destOrd="0" presId="urn:microsoft.com/office/officeart/2005/8/layout/vList5"/>
    <dgm:cxn modelId="{53E9F527-5B6F-4834-8CCE-A8593CBFC4B1}" type="presOf" srcId="{0AF96D20-F17B-4848-9A04-7D5D86F41689}" destId="{C44D0F76-8D30-4138-8239-30F3A4E9F2B0}" srcOrd="0" destOrd="0" presId="urn:microsoft.com/office/officeart/2005/8/layout/vList5"/>
    <dgm:cxn modelId="{DF475833-066C-4C4A-8B8E-4082CC80AE02}" srcId="{F931228F-27C4-44F4-B03E-F36370D36483}" destId="{CC22FD96-5BAF-4562-B15E-74D7F0F4C551}" srcOrd="7" destOrd="0" parTransId="{444476A2-464E-4A34-A005-14C48FE00324}" sibTransId="{6ADF1088-B214-4183-9AB5-9AFB12D350F8}"/>
    <dgm:cxn modelId="{275ECD34-F293-42FD-AE5A-65D7F353074C}" srcId="{F931228F-27C4-44F4-B03E-F36370D36483}" destId="{1C941D4D-60EF-4513-9582-19769B07EF7A}" srcOrd="6" destOrd="0" parTransId="{B44663D6-EF3B-49EC-95B3-2D46C33813DC}" sibTransId="{EA606797-C72C-41AB-96DA-797B5A21802A}"/>
    <dgm:cxn modelId="{6CFC8837-A20A-41EE-A1F4-4A09AEF19236}" srcId="{F931228F-27C4-44F4-B03E-F36370D36483}" destId="{EEB3F115-DE44-44BF-AB40-6C9058B4C508}" srcOrd="4" destOrd="0" parTransId="{F808D2A2-7269-4D5D-9920-72FF41B0957E}" sibTransId="{5A45ECD4-4CF4-4CD5-8D9A-533F647B7056}"/>
    <dgm:cxn modelId="{338F7569-8D56-4096-947C-A43DC5F1BA82}" srcId="{F931228F-27C4-44F4-B03E-F36370D36483}" destId="{A1A21704-48F5-411D-A13F-4D2B973DCF3F}" srcOrd="0" destOrd="0" parTransId="{5667F0A7-CEC3-43A0-A375-74A835D5A423}" sibTransId="{C1882BC7-CB82-4943-BAF7-62B8C912D3B4}"/>
    <dgm:cxn modelId="{0EF4BA69-BD2F-43F5-83A1-618429BC6B35}" srcId="{F931228F-27C4-44F4-B03E-F36370D36483}" destId="{12C6EDA0-EE8C-4E9A-A537-F427B9A44EC6}" srcOrd="8" destOrd="0" parTransId="{3E4E0C15-2737-4CB3-8C3D-E6A4BCECE2A8}" sibTransId="{04C8E09E-3A9C-4745-BFA2-1F0F646B72F8}"/>
    <dgm:cxn modelId="{BB7CCA50-276E-4634-8654-E6E47F2CD386}" type="presOf" srcId="{CA7F6FCB-8C6B-422A-A7A7-4F30C33182B8}" destId="{ABD4B03F-BA9F-4110-AF30-B98504D1FF6B}" srcOrd="0" destOrd="0" presId="urn:microsoft.com/office/officeart/2005/8/layout/vList5"/>
    <dgm:cxn modelId="{947A0E77-D615-4A8B-9794-3BBFD7A728E6}" srcId="{F931228F-27C4-44F4-B03E-F36370D36483}" destId="{CA7F6FCB-8C6B-422A-A7A7-4F30C33182B8}" srcOrd="2" destOrd="0" parTransId="{37E88611-5D9B-4F6F-B640-500BFFA2DC86}" sibTransId="{294A79EC-49E0-4668-B697-1715409E1FCB}"/>
    <dgm:cxn modelId="{B4922B7C-D1C0-49A7-9666-E69563FED8C5}" type="presOf" srcId="{1C941D4D-60EF-4513-9582-19769B07EF7A}" destId="{4AD4F449-83B9-4502-AA71-58C9CBBEDF56}" srcOrd="0" destOrd="0" presId="urn:microsoft.com/office/officeart/2005/8/layout/vList5"/>
    <dgm:cxn modelId="{93840DA6-17A3-49F3-A05B-3A1714880FC2}" srcId="{F931228F-27C4-44F4-B03E-F36370D36483}" destId="{7EB140CD-43BB-446B-B113-BEBA9CA816B2}" srcOrd="5" destOrd="0" parTransId="{42199917-E383-4BD6-9BE6-B7FB70054726}" sibTransId="{4BD31D86-7745-45FC-8B2E-0BA8CE8CDC65}"/>
    <dgm:cxn modelId="{6F8947A7-6D68-4DB6-B03C-46426995888B}" type="presOf" srcId="{F931228F-27C4-44F4-B03E-F36370D36483}" destId="{C6437807-5731-4C65-94D0-4D2D83503D4E}" srcOrd="0" destOrd="0" presId="urn:microsoft.com/office/officeart/2005/8/layout/vList5"/>
    <dgm:cxn modelId="{93C41CCA-55FF-4831-AFAC-347ADDC8D9A1}" srcId="{F931228F-27C4-44F4-B03E-F36370D36483}" destId="{DB7FCDDF-06EB-4823-9EAB-CB47D4DFE2F4}" srcOrd="1" destOrd="0" parTransId="{031D0F4F-811D-40C6-B775-C405E6FEA480}" sibTransId="{FCDFA694-12BD-4255-AFAD-C5FDE832D3BD}"/>
    <dgm:cxn modelId="{D7045BD5-2196-4759-8D48-F5165EF4E615}" type="presOf" srcId="{A1A21704-48F5-411D-A13F-4D2B973DCF3F}" destId="{7F85C5F6-5D0C-4E83-A102-01EBAAC03F57}" srcOrd="0" destOrd="0" presId="urn:microsoft.com/office/officeart/2005/8/layout/vList5"/>
    <dgm:cxn modelId="{78F46DDB-15BD-4AFC-B2D8-AC89E1840CD9}" type="presOf" srcId="{7EB140CD-43BB-446B-B113-BEBA9CA816B2}" destId="{DDC89F00-BB9A-4177-A3D9-215FDC7519DE}" srcOrd="0" destOrd="0" presId="urn:microsoft.com/office/officeart/2005/8/layout/vList5"/>
    <dgm:cxn modelId="{FA895BF0-F06F-400C-BF10-BF75DCE7C612}" type="presOf" srcId="{DB7FCDDF-06EB-4823-9EAB-CB47D4DFE2F4}" destId="{32DA1F0B-6235-451B-B594-740A72D20399}" srcOrd="0" destOrd="0" presId="urn:microsoft.com/office/officeart/2005/8/layout/vList5"/>
    <dgm:cxn modelId="{83D6F5FE-AB60-4AF0-83A6-2BB0088A6EF3}" srcId="{F931228F-27C4-44F4-B03E-F36370D36483}" destId="{0AF96D20-F17B-4848-9A04-7D5D86F41689}" srcOrd="3" destOrd="0" parTransId="{7C9A1234-82E3-4DCA-A0DE-B938413BAFB0}" sibTransId="{C59143F3-5838-49BF-BCFF-5D730181361A}"/>
    <dgm:cxn modelId="{2847E65D-5077-4ED0-836B-1DEB4ABCD3AA}" type="presParOf" srcId="{C6437807-5731-4C65-94D0-4D2D83503D4E}" destId="{4CEA1297-15F2-4FBF-9E68-328CF7E75472}" srcOrd="0" destOrd="0" presId="urn:microsoft.com/office/officeart/2005/8/layout/vList5"/>
    <dgm:cxn modelId="{F0484B6D-F1C3-4ADC-9505-6D4FCC40E88B}" type="presParOf" srcId="{4CEA1297-15F2-4FBF-9E68-328CF7E75472}" destId="{7F85C5F6-5D0C-4E83-A102-01EBAAC03F57}" srcOrd="0" destOrd="0" presId="urn:microsoft.com/office/officeart/2005/8/layout/vList5"/>
    <dgm:cxn modelId="{2625FDCF-9556-463D-A5B2-6B4FEEABAFDB}" type="presParOf" srcId="{C6437807-5731-4C65-94D0-4D2D83503D4E}" destId="{150D6058-9BFB-47EA-89DC-FF78D24109CE}" srcOrd="1" destOrd="0" presId="urn:microsoft.com/office/officeart/2005/8/layout/vList5"/>
    <dgm:cxn modelId="{81056D79-A7FE-4FEA-8679-98632B0B6411}" type="presParOf" srcId="{C6437807-5731-4C65-94D0-4D2D83503D4E}" destId="{AB486CD8-5656-447F-B50C-AA8D2A611B33}" srcOrd="2" destOrd="0" presId="urn:microsoft.com/office/officeart/2005/8/layout/vList5"/>
    <dgm:cxn modelId="{76EE2D16-C0CF-4D4D-BCEB-1F9CED67A07D}" type="presParOf" srcId="{AB486CD8-5656-447F-B50C-AA8D2A611B33}" destId="{32DA1F0B-6235-451B-B594-740A72D20399}" srcOrd="0" destOrd="0" presId="urn:microsoft.com/office/officeart/2005/8/layout/vList5"/>
    <dgm:cxn modelId="{86FC13BD-4E97-451E-809E-ADDA9680DB79}" type="presParOf" srcId="{C6437807-5731-4C65-94D0-4D2D83503D4E}" destId="{1F977180-AAA4-4BF4-9925-6AB252EDB8AA}" srcOrd="3" destOrd="0" presId="urn:microsoft.com/office/officeart/2005/8/layout/vList5"/>
    <dgm:cxn modelId="{4C90B0D0-8E34-45D1-BA3B-680054256D60}" type="presParOf" srcId="{C6437807-5731-4C65-94D0-4D2D83503D4E}" destId="{67BD5008-8477-4E42-8D7E-E0620242987D}" srcOrd="4" destOrd="0" presId="urn:microsoft.com/office/officeart/2005/8/layout/vList5"/>
    <dgm:cxn modelId="{71A69486-2E42-4193-8CC8-7DAFA2C521A1}" type="presParOf" srcId="{67BD5008-8477-4E42-8D7E-E0620242987D}" destId="{ABD4B03F-BA9F-4110-AF30-B98504D1FF6B}" srcOrd="0" destOrd="0" presId="urn:microsoft.com/office/officeart/2005/8/layout/vList5"/>
    <dgm:cxn modelId="{2AA928AC-BE94-4D02-A43B-B9237D84C488}" type="presParOf" srcId="{C6437807-5731-4C65-94D0-4D2D83503D4E}" destId="{36DAB6DA-831E-41D3-A5C6-8383261BD076}" srcOrd="5" destOrd="0" presId="urn:microsoft.com/office/officeart/2005/8/layout/vList5"/>
    <dgm:cxn modelId="{9DA6364B-DAF1-4DD1-827D-044B4844D401}" type="presParOf" srcId="{C6437807-5731-4C65-94D0-4D2D83503D4E}" destId="{47EDBF00-8BEB-45A4-9833-5E4DD8E31CB1}" srcOrd="6" destOrd="0" presId="urn:microsoft.com/office/officeart/2005/8/layout/vList5"/>
    <dgm:cxn modelId="{481D98EF-3FE3-4AAE-A494-362A5FD801E3}" type="presParOf" srcId="{47EDBF00-8BEB-45A4-9833-5E4DD8E31CB1}" destId="{C44D0F76-8D30-4138-8239-30F3A4E9F2B0}" srcOrd="0" destOrd="0" presId="urn:microsoft.com/office/officeart/2005/8/layout/vList5"/>
    <dgm:cxn modelId="{873A66F1-2060-4F64-95C1-515EC185E171}" type="presParOf" srcId="{C6437807-5731-4C65-94D0-4D2D83503D4E}" destId="{A409E0D8-AE28-4D80-8DC0-E100EE620637}" srcOrd="7" destOrd="0" presId="urn:microsoft.com/office/officeart/2005/8/layout/vList5"/>
    <dgm:cxn modelId="{86609C0D-F9E6-4051-BCC2-679C86C779F1}" type="presParOf" srcId="{C6437807-5731-4C65-94D0-4D2D83503D4E}" destId="{736269FD-E85C-4C67-9D6E-47AF67156F3B}" srcOrd="8" destOrd="0" presId="urn:microsoft.com/office/officeart/2005/8/layout/vList5"/>
    <dgm:cxn modelId="{0E75350E-C9F1-49BC-9816-BF2759C30094}" type="presParOf" srcId="{736269FD-E85C-4C67-9D6E-47AF67156F3B}" destId="{3CC0BF12-B105-4F2A-8351-1047638EEB1C}" srcOrd="0" destOrd="0" presId="urn:microsoft.com/office/officeart/2005/8/layout/vList5"/>
    <dgm:cxn modelId="{EDE5B680-D802-47A0-B96C-97E733E270F2}" type="presParOf" srcId="{C6437807-5731-4C65-94D0-4D2D83503D4E}" destId="{588611A2-F3EF-4026-A022-B825D9A2E964}" srcOrd="9" destOrd="0" presId="urn:microsoft.com/office/officeart/2005/8/layout/vList5"/>
    <dgm:cxn modelId="{BC629C36-F7C2-4F4F-8BC3-39DF4A1428BD}" type="presParOf" srcId="{C6437807-5731-4C65-94D0-4D2D83503D4E}" destId="{A37D97A5-C031-400F-AFBF-E344B2A42417}" srcOrd="10" destOrd="0" presId="urn:microsoft.com/office/officeart/2005/8/layout/vList5"/>
    <dgm:cxn modelId="{B6AD6F97-B7B5-4B88-96EF-1A56F31CF4E7}" type="presParOf" srcId="{A37D97A5-C031-400F-AFBF-E344B2A42417}" destId="{DDC89F00-BB9A-4177-A3D9-215FDC7519DE}" srcOrd="0" destOrd="0" presId="urn:microsoft.com/office/officeart/2005/8/layout/vList5"/>
    <dgm:cxn modelId="{51E08FCC-FAD5-453A-8208-D2F512DD2007}" type="presParOf" srcId="{C6437807-5731-4C65-94D0-4D2D83503D4E}" destId="{2231DB26-A89D-474C-914C-47EB698FAA34}" srcOrd="11" destOrd="0" presId="urn:microsoft.com/office/officeart/2005/8/layout/vList5"/>
    <dgm:cxn modelId="{37A99C87-6BB7-4CCD-AFD5-717204BBCC67}" type="presParOf" srcId="{C6437807-5731-4C65-94D0-4D2D83503D4E}" destId="{8E653BE9-E351-4D17-B130-F9DE8059E4B5}" srcOrd="12" destOrd="0" presId="urn:microsoft.com/office/officeart/2005/8/layout/vList5"/>
    <dgm:cxn modelId="{DA526B24-74C0-482E-8F99-CC6ACF4C1C7C}" type="presParOf" srcId="{8E653BE9-E351-4D17-B130-F9DE8059E4B5}" destId="{4AD4F449-83B9-4502-AA71-58C9CBBEDF56}" srcOrd="0" destOrd="0" presId="urn:microsoft.com/office/officeart/2005/8/layout/vList5"/>
    <dgm:cxn modelId="{111F5004-096C-4DBA-8C6E-C62D9EC632A4}" type="presParOf" srcId="{C6437807-5731-4C65-94D0-4D2D83503D4E}" destId="{D1498EA9-760C-470F-B386-CA11F7E1331B}" srcOrd="13" destOrd="0" presId="urn:microsoft.com/office/officeart/2005/8/layout/vList5"/>
    <dgm:cxn modelId="{B96C7BB1-9FFF-48AE-8630-F0ACDA7E76B3}" type="presParOf" srcId="{C6437807-5731-4C65-94D0-4D2D83503D4E}" destId="{3ADEAFE1-4D3F-4F09-BDC4-C19AF0142D6C}" srcOrd="14" destOrd="0" presId="urn:microsoft.com/office/officeart/2005/8/layout/vList5"/>
    <dgm:cxn modelId="{7D3948DA-FBC9-486D-A777-25A07344C06E}" type="presParOf" srcId="{3ADEAFE1-4D3F-4F09-BDC4-C19AF0142D6C}" destId="{E809F379-303F-4EA5-80A6-F734B2A10490}" srcOrd="0" destOrd="0" presId="urn:microsoft.com/office/officeart/2005/8/layout/vList5"/>
    <dgm:cxn modelId="{FB68BB66-FC25-4572-A2DB-4FFB13382144}" type="presParOf" srcId="{C6437807-5731-4C65-94D0-4D2D83503D4E}" destId="{25ABB7C5-AA1F-4A07-845E-CFEAB12D0377}" srcOrd="15" destOrd="0" presId="urn:microsoft.com/office/officeart/2005/8/layout/vList5"/>
    <dgm:cxn modelId="{4DEEA532-9A1D-47EF-BFB6-E63D34D0E141}" type="presParOf" srcId="{C6437807-5731-4C65-94D0-4D2D83503D4E}" destId="{010CB64D-C34D-429B-B92A-5FC9743E9C4E}" srcOrd="16" destOrd="0" presId="urn:microsoft.com/office/officeart/2005/8/layout/vList5"/>
    <dgm:cxn modelId="{35936A2E-8EEC-4455-9FFD-1D1DB6D684A3}" type="presParOf" srcId="{010CB64D-C34D-429B-B92A-5FC9743E9C4E}" destId="{C8F12314-A919-48C9-80A9-95CB4509B5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B9EA7-F9AC-4383-880E-8238EDD4E23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6F8294A-5BDC-499B-BE1B-185D089F60F8}">
      <dgm:prSet/>
      <dgm:spPr/>
      <dgm:t>
        <a:bodyPr/>
        <a:lstStyle/>
        <a:p>
          <a:r>
            <a:rPr lang="en-CA"/>
            <a:t>Connecting Ultrasonic sensor 1 with BBB</a:t>
          </a:r>
          <a:endParaRPr lang="en-US"/>
        </a:p>
      </dgm:t>
    </dgm:pt>
    <dgm:pt modelId="{71669D1B-247B-4A0C-ACFF-B9462A36ED2F}" type="parTrans" cxnId="{5F2D6EC5-25C1-4E53-A61C-B4035B4BB580}">
      <dgm:prSet/>
      <dgm:spPr/>
      <dgm:t>
        <a:bodyPr/>
        <a:lstStyle/>
        <a:p>
          <a:endParaRPr lang="en-US"/>
        </a:p>
      </dgm:t>
    </dgm:pt>
    <dgm:pt modelId="{2AF1C118-323E-4649-B0A8-269A1D3E6168}" type="sibTrans" cxnId="{5F2D6EC5-25C1-4E53-A61C-B4035B4BB580}">
      <dgm:prSet/>
      <dgm:spPr/>
      <dgm:t>
        <a:bodyPr/>
        <a:lstStyle/>
        <a:p>
          <a:endParaRPr lang="en-US"/>
        </a:p>
      </dgm:t>
    </dgm:pt>
    <dgm:pt modelId="{43498E19-6583-4095-A2A7-B7CFF3C6FBA0}">
      <dgm:prSet/>
      <dgm:spPr/>
      <dgm:t>
        <a:bodyPr/>
        <a:lstStyle/>
        <a:p>
          <a:r>
            <a:rPr lang="en-CA" dirty="0"/>
            <a:t>Connect ground pin with P9.1(GND) of BBB</a:t>
          </a:r>
          <a:endParaRPr lang="en-US" dirty="0"/>
        </a:p>
      </dgm:t>
    </dgm:pt>
    <dgm:pt modelId="{D25BEF56-9393-44B4-ABA4-035F06ECDC04}" type="parTrans" cxnId="{D6325D3C-CE64-47E5-B155-F44A6E4F7F12}">
      <dgm:prSet/>
      <dgm:spPr/>
      <dgm:t>
        <a:bodyPr/>
        <a:lstStyle/>
        <a:p>
          <a:endParaRPr lang="en-US"/>
        </a:p>
      </dgm:t>
    </dgm:pt>
    <dgm:pt modelId="{BA7E381D-EC36-471B-85C2-F84BCC6E03ED}" type="sibTrans" cxnId="{D6325D3C-CE64-47E5-B155-F44A6E4F7F12}">
      <dgm:prSet/>
      <dgm:spPr/>
      <dgm:t>
        <a:bodyPr/>
        <a:lstStyle/>
        <a:p>
          <a:endParaRPr lang="en-US"/>
        </a:p>
      </dgm:t>
    </dgm:pt>
    <dgm:pt modelId="{2F993889-1233-4CE4-AF77-DFDD19D5A025}">
      <dgm:prSet/>
      <dgm:spPr/>
      <dgm:t>
        <a:bodyPr/>
        <a:lstStyle/>
        <a:p>
          <a:r>
            <a:rPr lang="en-CA" dirty="0"/>
            <a:t>Connect VCC pin with P9.7(SYS_5V) of BBB</a:t>
          </a:r>
          <a:endParaRPr lang="en-US" dirty="0"/>
        </a:p>
      </dgm:t>
    </dgm:pt>
    <dgm:pt modelId="{E1E44274-5107-47D4-8B8B-64BFB1C87204}" type="parTrans" cxnId="{D20B17C5-6DA1-4802-B81A-D7B309F2CA07}">
      <dgm:prSet/>
      <dgm:spPr/>
      <dgm:t>
        <a:bodyPr/>
        <a:lstStyle/>
        <a:p>
          <a:endParaRPr lang="en-US"/>
        </a:p>
      </dgm:t>
    </dgm:pt>
    <dgm:pt modelId="{647D29E5-29D4-4455-B82E-8955BB622C64}" type="sibTrans" cxnId="{D20B17C5-6DA1-4802-B81A-D7B309F2CA07}">
      <dgm:prSet/>
      <dgm:spPr/>
      <dgm:t>
        <a:bodyPr/>
        <a:lstStyle/>
        <a:p>
          <a:endParaRPr lang="en-US"/>
        </a:p>
      </dgm:t>
    </dgm:pt>
    <dgm:pt modelId="{7A60D396-25B5-4A76-AB93-F11546CC32E8}">
      <dgm:prSet/>
      <dgm:spPr/>
      <dgm:t>
        <a:bodyPr/>
        <a:lstStyle/>
        <a:p>
          <a:r>
            <a:rPr lang="en-CA" dirty="0"/>
            <a:t>Connect Trigger pin with P8.8(GPIO_67) of BBB</a:t>
          </a:r>
          <a:endParaRPr lang="en-US" dirty="0"/>
        </a:p>
      </dgm:t>
    </dgm:pt>
    <dgm:pt modelId="{CAA5FD20-49E0-4B7E-AFB2-301002F25D5F}" type="parTrans" cxnId="{AD381146-33CA-4B9B-88E5-5085CDE6F63A}">
      <dgm:prSet/>
      <dgm:spPr/>
      <dgm:t>
        <a:bodyPr/>
        <a:lstStyle/>
        <a:p>
          <a:endParaRPr lang="en-US"/>
        </a:p>
      </dgm:t>
    </dgm:pt>
    <dgm:pt modelId="{1AE83C44-2E33-479F-B6D7-DD0966E7AAEF}" type="sibTrans" cxnId="{AD381146-33CA-4B9B-88E5-5085CDE6F63A}">
      <dgm:prSet/>
      <dgm:spPr/>
      <dgm:t>
        <a:bodyPr/>
        <a:lstStyle/>
        <a:p>
          <a:endParaRPr lang="en-US"/>
        </a:p>
      </dgm:t>
    </dgm:pt>
    <dgm:pt modelId="{652B6B68-0D23-497C-BCDC-BB1FE301D950}">
      <dgm:prSet/>
      <dgm:spPr/>
      <dgm:t>
        <a:bodyPr/>
        <a:lstStyle/>
        <a:p>
          <a:r>
            <a:rPr lang="en-CA" dirty="0"/>
            <a:t>Connect Echo pin with P8.10(GPIO_68) of BBB</a:t>
          </a:r>
          <a:endParaRPr lang="en-US" dirty="0"/>
        </a:p>
      </dgm:t>
    </dgm:pt>
    <dgm:pt modelId="{A13A6E9B-459A-4EE4-B2B2-6356D5556898}" type="parTrans" cxnId="{C81DF3DA-9393-481E-A45B-186A61632531}">
      <dgm:prSet/>
      <dgm:spPr/>
      <dgm:t>
        <a:bodyPr/>
        <a:lstStyle/>
        <a:p>
          <a:endParaRPr lang="en-US"/>
        </a:p>
      </dgm:t>
    </dgm:pt>
    <dgm:pt modelId="{0F4052F0-2E0A-4B99-8E2D-7357BDD0ADD6}" type="sibTrans" cxnId="{C81DF3DA-9393-481E-A45B-186A61632531}">
      <dgm:prSet/>
      <dgm:spPr/>
      <dgm:t>
        <a:bodyPr/>
        <a:lstStyle/>
        <a:p>
          <a:endParaRPr lang="en-US"/>
        </a:p>
      </dgm:t>
    </dgm:pt>
    <dgm:pt modelId="{47264C02-4C83-4EFC-A9BE-511FD8AE0085}">
      <dgm:prSet/>
      <dgm:spPr/>
      <dgm:t>
        <a:bodyPr/>
        <a:lstStyle/>
        <a:p>
          <a:r>
            <a:rPr lang="en-CA" dirty="0"/>
            <a:t>Connecting ultrasonic sensor 2 with BBB</a:t>
          </a:r>
          <a:endParaRPr lang="en-US" dirty="0"/>
        </a:p>
      </dgm:t>
    </dgm:pt>
    <dgm:pt modelId="{F47EC5C5-E543-43CC-9C4A-CDE11D74FE6F}" type="parTrans" cxnId="{304123FD-DF71-4D20-BAF6-583A8E675604}">
      <dgm:prSet/>
      <dgm:spPr/>
      <dgm:t>
        <a:bodyPr/>
        <a:lstStyle/>
        <a:p>
          <a:endParaRPr lang="en-US"/>
        </a:p>
      </dgm:t>
    </dgm:pt>
    <dgm:pt modelId="{08B1CB5D-7D4E-4559-9832-363438BDC0E4}" type="sibTrans" cxnId="{304123FD-DF71-4D20-BAF6-583A8E675604}">
      <dgm:prSet/>
      <dgm:spPr/>
      <dgm:t>
        <a:bodyPr/>
        <a:lstStyle/>
        <a:p>
          <a:endParaRPr lang="en-US"/>
        </a:p>
      </dgm:t>
    </dgm:pt>
    <dgm:pt modelId="{FC91D63B-2D7C-40B2-B2DD-09CAB31226B3}">
      <dgm:prSet/>
      <dgm:spPr/>
      <dgm:t>
        <a:bodyPr/>
        <a:lstStyle/>
        <a:p>
          <a:r>
            <a:rPr lang="en-CA" dirty="0"/>
            <a:t>Connect ground pin with P9.2(GND) of BBB</a:t>
          </a:r>
          <a:endParaRPr lang="en-US" dirty="0"/>
        </a:p>
      </dgm:t>
    </dgm:pt>
    <dgm:pt modelId="{ADC05AEA-179D-420F-BC4D-BF7EB1E5AB74}" type="parTrans" cxnId="{E63615FE-D4AA-4D90-B364-109CA9CDA88A}">
      <dgm:prSet/>
      <dgm:spPr/>
      <dgm:t>
        <a:bodyPr/>
        <a:lstStyle/>
        <a:p>
          <a:endParaRPr lang="en-US"/>
        </a:p>
      </dgm:t>
    </dgm:pt>
    <dgm:pt modelId="{5C469DB2-22E4-4FB7-9EEF-206590A6C74E}" type="sibTrans" cxnId="{E63615FE-D4AA-4D90-B364-109CA9CDA88A}">
      <dgm:prSet/>
      <dgm:spPr/>
      <dgm:t>
        <a:bodyPr/>
        <a:lstStyle/>
        <a:p>
          <a:endParaRPr lang="en-US"/>
        </a:p>
      </dgm:t>
    </dgm:pt>
    <dgm:pt modelId="{31CF644D-6AA7-4C6C-B5E7-FFE134423C72}">
      <dgm:prSet/>
      <dgm:spPr/>
      <dgm:t>
        <a:bodyPr/>
        <a:lstStyle/>
        <a:p>
          <a:r>
            <a:rPr lang="en-CA" dirty="0"/>
            <a:t>Connect VCC pin with P9.8(SYS_5V) of BBB</a:t>
          </a:r>
          <a:endParaRPr lang="en-US" dirty="0"/>
        </a:p>
      </dgm:t>
    </dgm:pt>
    <dgm:pt modelId="{4F9510A5-7959-4263-85C2-E6D2F9FEC107}" type="parTrans" cxnId="{9ABEFCFC-D7EF-497E-8B40-1D35B5A71E1E}">
      <dgm:prSet/>
      <dgm:spPr/>
      <dgm:t>
        <a:bodyPr/>
        <a:lstStyle/>
        <a:p>
          <a:endParaRPr lang="en-US"/>
        </a:p>
      </dgm:t>
    </dgm:pt>
    <dgm:pt modelId="{2603BBBE-DD70-4D8C-95CD-3B92A17B17AF}" type="sibTrans" cxnId="{9ABEFCFC-D7EF-497E-8B40-1D35B5A71E1E}">
      <dgm:prSet/>
      <dgm:spPr/>
      <dgm:t>
        <a:bodyPr/>
        <a:lstStyle/>
        <a:p>
          <a:endParaRPr lang="en-US"/>
        </a:p>
      </dgm:t>
    </dgm:pt>
    <dgm:pt modelId="{4A929437-4E82-44D3-AF4E-31C393C2BC45}">
      <dgm:prSet/>
      <dgm:spPr/>
      <dgm:t>
        <a:bodyPr/>
        <a:lstStyle/>
        <a:p>
          <a:r>
            <a:rPr lang="en-CA" dirty="0"/>
            <a:t>Connect Trigger pin with P8.12(GPIO_44) of BBB</a:t>
          </a:r>
          <a:endParaRPr lang="en-US" dirty="0"/>
        </a:p>
      </dgm:t>
    </dgm:pt>
    <dgm:pt modelId="{2468C7F3-6088-4166-90B1-FD70879FEBCC}" type="parTrans" cxnId="{A9B5498B-91FE-487A-85C8-30E7F766303C}">
      <dgm:prSet/>
      <dgm:spPr/>
      <dgm:t>
        <a:bodyPr/>
        <a:lstStyle/>
        <a:p>
          <a:endParaRPr lang="en-US"/>
        </a:p>
      </dgm:t>
    </dgm:pt>
    <dgm:pt modelId="{B0049C27-E18D-46A3-B9D2-1DA2E1DC774D}" type="sibTrans" cxnId="{A9B5498B-91FE-487A-85C8-30E7F766303C}">
      <dgm:prSet/>
      <dgm:spPr/>
      <dgm:t>
        <a:bodyPr/>
        <a:lstStyle/>
        <a:p>
          <a:endParaRPr lang="en-US"/>
        </a:p>
      </dgm:t>
    </dgm:pt>
    <dgm:pt modelId="{39107E92-CEC7-4752-A57A-5691076A95AA}">
      <dgm:prSet/>
      <dgm:spPr/>
      <dgm:t>
        <a:bodyPr/>
        <a:lstStyle/>
        <a:p>
          <a:r>
            <a:rPr lang="en-CA" dirty="0"/>
            <a:t>Connect Echo pin with P8.14(GPIO_26) of BBB </a:t>
          </a:r>
          <a:endParaRPr lang="en-US" dirty="0"/>
        </a:p>
      </dgm:t>
    </dgm:pt>
    <dgm:pt modelId="{804D7BE1-7CF2-4ABD-95CD-3F2C2613351B}" type="parTrans" cxnId="{8DE3DDFD-DFB7-4EA7-8FD2-BB706049F6B3}">
      <dgm:prSet/>
      <dgm:spPr/>
      <dgm:t>
        <a:bodyPr/>
        <a:lstStyle/>
        <a:p>
          <a:endParaRPr lang="en-US"/>
        </a:p>
      </dgm:t>
    </dgm:pt>
    <dgm:pt modelId="{7B041633-25D7-4928-BFC4-1F76F9F08ED1}" type="sibTrans" cxnId="{8DE3DDFD-DFB7-4EA7-8FD2-BB706049F6B3}">
      <dgm:prSet/>
      <dgm:spPr/>
      <dgm:t>
        <a:bodyPr/>
        <a:lstStyle/>
        <a:p>
          <a:endParaRPr lang="en-US"/>
        </a:p>
      </dgm:t>
    </dgm:pt>
    <dgm:pt modelId="{AE001B11-C1AF-4719-A2CD-B01E4C5AE57B}" type="pres">
      <dgm:prSet presAssocID="{3ADB9EA7-F9AC-4383-880E-8238EDD4E233}" presName="vert0" presStyleCnt="0">
        <dgm:presLayoutVars>
          <dgm:dir/>
          <dgm:animOne val="branch"/>
          <dgm:animLvl val="lvl"/>
        </dgm:presLayoutVars>
      </dgm:prSet>
      <dgm:spPr/>
    </dgm:pt>
    <dgm:pt modelId="{22265E5B-D233-4A43-B766-981A1F7B1355}" type="pres">
      <dgm:prSet presAssocID="{46F8294A-5BDC-499B-BE1B-185D089F60F8}" presName="thickLine" presStyleLbl="alignNode1" presStyleIdx="0" presStyleCnt="2"/>
      <dgm:spPr/>
    </dgm:pt>
    <dgm:pt modelId="{EF158BC2-2DC5-49D4-ACC6-8C4A73983993}" type="pres">
      <dgm:prSet presAssocID="{46F8294A-5BDC-499B-BE1B-185D089F60F8}" presName="horz1" presStyleCnt="0"/>
      <dgm:spPr/>
    </dgm:pt>
    <dgm:pt modelId="{3C0121BF-D123-49B9-A654-8F272C2BC006}" type="pres">
      <dgm:prSet presAssocID="{46F8294A-5BDC-499B-BE1B-185D089F60F8}" presName="tx1" presStyleLbl="revTx" presStyleIdx="0" presStyleCnt="10"/>
      <dgm:spPr/>
    </dgm:pt>
    <dgm:pt modelId="{C09D83AA-B641-4760-A40C-4CC89B4ABF92}" type="pres">
      <dgm:prSet presAssocID="{46F8294A-5BDC-499B-BE1B-185D089F60F8}" presName="vert1" presStyleCnt="0"/>
      <dgm:spPr/>
    </dgm:pt>
    <dgm:pt modelId="{2CE6FF72-4CF0-4ABE-BD3A-A93B0DA44D26}" type="pres">
      <dgm:prSet presAssocID="{43498E19-6583-4095-A2A7-B7CFF3C6FBA0}" presName="vertSpace2a" presStyleCnt="0"/>
      <dgm:spPr/>
    </dgm:pt>
    <dgm:pt modelId="{67455C0E-ACA1-4F5C-B217-17CA83BE3017}" type="pres">
      <dgm:prSet presAssocID="{43498E19-6583-4095-A2A7-B7CFF3C6FBA0}" presName="horz2" presStyleCnt="0"/>
      <dgm:spPr/>
    </dgm:pt>
    <dgm:pt modelId="{F4F77EA7-197D-42BD-9EF2-3347C00F56E0}" type="pres">
      <dgm:prSet presAssocID="{43498E19-6583-4095-A2A7-B7CFF3C6FBA0}" presName="horzSpace2" presStyleCnt="0"/>
      <dgm:spPr/>
    </dgm:pt>
    <dgm:pt modelId="{3740AE7E-AF9B-4100-88A8-A7F526369A5B}" type="pres">
      <dgm:prSet presAssocID="{43498E19-6583-4095-A2A7-B7CFF3C6FBA0}" presName="tx2" presStyleLbl="revTx" presStyleIdx="1" presStyleCnt="10"/>
      <dgm:spPr/>
    </dgm:pt>
    <dgm:pt modelId="{1AEE6253-3EC9-4C6B-BFA0-D9915F31E061}" type="pres">
      <dgm:prSet presAssocID="{43498E19-6583-4095-A2A7-B7CFF3C6FBA0}" presName="vert2" presStyleCnt="0"/>
      <dgm:spPr/>
    </dgm:pt>
    <dgm:pt modelId="{B8EEB462-3D0B-4FB2-BD08-73B8A550026A}" type="pres">
      <dgm:prSet presAssocID="{43498E19-6583-4095-A2A7-B7CFF3C6FBA0}" presName="thinLine2b" presStyleLbl="callout" presStyleIdx="0" presStyleCnt="8"/>
      <dgm:spPr/>
    </dgm:pt>
    <dgm:pt modelId="{BC1DF3FA-777E-4FD2-9584-5FB63556CFDC}" type="pres">
      <dgm:prSet presAssocID="{43498E19-6583-4095-A2A7-B7CFF3C6FBA0}" presName="vertSpace2b" presStyleCnt="0"/>
      <dgm:spPr/>
    </dgm:pt>
    <dgm:pt modelId="{3212B560-6A83-436F-9E7C-28659B4E7D94}" type="pres">
      <dgm:prSet presAssocID="{2F993889-1233-4CE4-AF77-DFDD19D5A025}" presName="horz2" presStyleCnt="0"/>
      <dgm:spPr/>
    </dgm:pt>
    <dgm:pt modelId="{9CE326E2-6B11-4354-A3B0-A1C81CC1C514}" type="pres">
      <dgm:prSet presAssocID="{2F993889-1233-4CE4-AF77-DFDD19D5A025}" presName="horzSpace2" presStyleCnt="0"/>
      <dgm:spPr/>
    </dgm:pt>
    <dgm:pt modelId="{1C4C3F85-0E3F-4322-8111-C7EC12895A41}" type="pres">
      <dgm:prSet presAssocID="{2F993889-1233-4CE4-AF77-DFDD19D5A025}" presName="tx2" presStyleLbl="revTx" presStyleIdx="2" presStyleCnt="10"/>
      <dgm:spPr/>
    </dgm:pt>
    <dgm:pt modelId="{277B536D-9878-4051-BB98-9DA1216A84D2}" type="pres">
      <dgm:prSet presAssocID="{2F993889-1233-4CE4-AF77-DFDD19D5A025}" presName="vert2" presStyleCnt="0"/>
      <dgm:spPr/>
    </dgm:pt>
    <dgm:pt modelId="{3FF4DED6-5DFD-493D-A62A-3EA89D213247}" type="pres">
      <dgm:prSet presAssocID="{2F993889-1233-4CE4-AF77-DFDD19D5A025}" presName="thinLine2b" presStyleLbl="callout" presStyleIdx="1" presStyleCnt="8"/>
      <dgm:spPr/>
    </dgm:pt>
    <dgm:pt modelId="{E7D2A2F1-9EA9-430D-8DD1-C683401E5D0F}" type="pres">
      <dgm:prSet presAssocID="{2F993889-1233-4CE4-AF77-DFDD19D5A025}" presName="vertSpace2b" presStyleCnt="0"/>
      <dgm:spPr/>
    </dgm:pt>
    <dgm:pt modelId="{E274AE7E-0D76-4AB0-977E-ACB917CFAC1C}" type="pres">
      <dgm:prSet presAssocID="{7A60D396-25B5-4A76-AB93-F11546CC32E8}" presName="horz2" presStyleCnt="0"/>
      <dgm:spPr/>
    </dgm:pt>
    <dgm:pt modelId="{8D29DA85-72DA-44EE-B4A9-DB70A7DB02F9}" type="pres">
      <dgm:prSet presAssocID="{7A60D396-25B5-4A76-AB93-F11546CC32E8}" presName="horzSpace2" presStyleCnt="0"/>
      <dgm:spPr/>
    </dgm:pt>
    <dgm:pt modelId="{2C328A6B-DF70-4134-B392-76B5D5F845A5}" type="pres">
      <dgm:prSet presAssocID="{7A60D396-25B5-4A76-AB93-F11546CC32E8}" presName="tx2" presStyleLbl="revTx" presStyleIdx="3" presStyleCnt="10"/>
      <dgm:spPr/>
    </dgm:pt>
    <dgm:pt modelId="{C5D94F18-78D8-437C-9748-34A3792A18A8}" type="pres">
      <dgm:prSet presAssocID="{7A60D396-25B5-4A76-AB93-F11546CC32E8}" presName="vert2" presStyleCnt="0"/>
      <dgm:spPr/>
    </dgm:pt>
    <dgm:pt modelId="{647BE00F-170F-4BD0-8FCA-C5725C8593D5}" type="pres">
      <dgm:prSet presAssocID="{7A60D396-25B5-4A76-AB93-F11546CC32E8}" presName="thinLine2b" presStyleLbl="callout" presStyleIdx="2" presStyleCnt="8"/>
      <dgm:spPr/>
    </dgm:pt>
    <dgm:pt modelId="{55EB0AFF-C2E7-4D4D-8E27-E5FAFC95CD01}" type="pres">
      <dgm:prSet presAssocID="{7A60D396-25B5-4A76-AB93-F11546CC32E8}" presName="vertSpace2b" presStyleCnt="0"/>
      <dgm:spPr/>
    </dgm:pt>
    <dgm:pt modelId="{7DC0810D-D0AB-4FCA-BF5C-27FF9A92B52C}" type="pres">
      <dgm:prSet presAssocID="{652B6B68-0D23-497C-BCDC-BB1FE301D950}" presName="horz2" presStyleCnt="0"/>
      <dgm:spPr/>
    </dgm:pt>
    <dgm:pt modelId="{32B40AC2-F98F-46CC-8C11-A0CA9F6D9AED}" type="pres">
      <dgm:prSet presAssocID="{652B6B68-0D23-497C-BCDC-BB1FE301D950}" presName="horzSpace2" presStyleCnt="0"/>
      <dgm:spPr/>
    </dgm:pt>
    <dgm:pt modelId="{9B229EFD-92ED-4DEE-8A5B-5E3519235863}" type="pres">
      <dgm:prSet presAssocID="{652B6B68-0D23-497C-BCDC-BB1FE301D950}" presName="tx2" presStyleLbl="revTx" presStyleIdx="4" presStyleCnt="10"/>
      <dgm:spPr/>
    </dgm:pt>
    <dgm:pt modelId="{4CB4BD3D-007F-4B9D-A78F-A27C4317D05A}" type="pres">
      <dgm:prSet presAssocID="{652B6B68-0D23-497C-BCDC-BB1FE301D950}" presName="vert2" presStyleCnt="0"/>
      <dgm:spPr/>
    </dgm:pt>
    <dgm:pt modelId="{D5B2D69C-CBA7-4059-BC8D-91FC2AB15F11}" type="pres">
      <dgm:prSet presAssocID="{652B6B68-0D23-497C-BCDC-BB1FE301D950}" presName="thinLine2b" presStyleLbl="callout" presStyleIdx="3" presStyleCnt="8"/>
      <dgm:spPr/>
    </dgm:pt>
    <dgm:pt modelId="{549B01ED-F670-4AA0-925D-8444FD9B7E9F}" type="pres">
      <dgm:prSet presAssocID="{652B6B68-0D23-497C-BCDC-BB1FE301D950}" presName="vertSpace2b" presStyleCnt="0"/>
      <dgm:spPr/>
    </dgm:pt>
    <dgm:pt modelId="{BD3EFE8B-656B-4758-BFFD-3C0E0FD20475}" type="pres">
      <dgm:prSet presAssocID="{47264C02-4C83-4EFC-A9BE-511FD8AE0085}" presName="thickLine" presStyleLbl="alignNode1" presStyleIdx="1" presStyleCnt="2"/>
      <dgm:spPr/>
    </dgm:pt>
    <dgm:pt modelId="{B8F8C888-234C-4A8B-BB34-0A26838632BB}" type="pres">
      <dgm:prSet presAssocID="{47264C02-4C83-4EFC-A9BE-511FD8AE0085}" presName="horz1" presStyleCnt="0"/>
      <dgm:spPr/>
    </dgm:pt>
    <dgm:pt modelId="{B2CDD6B3-433D-46A0-9425-A5471BC09EE3}" type="pres">
      <dgm:prSet presAssocID="{47264C02-4C83-4EFC-A9BE-511FD8AE0085}" presName="tx1" presStyleLbl="revTx" presStyleIdx="5" presStyleCnt="10"/>
      <dgm:spPr/>
    </dgm:pt>
    <dgm:pt modelId="{548863F3-29BC-4690-91DF-D3C7ED46F4C4}" type="pres">
      <dgm:prSet presAssocID="{47264C02-4C83-4EFC-A9BE-511FD8AE0085}" presName="vert1" presStyleCnt="0"/>
      <dgm:spPr/>
    </dgm:pt>
    <dgm:pt modelId="{BBF2D04A-9F55-4260-B093-A04942C5A4CD}" type="pres">
      <dgm:prSet presAssocID="{FC91D63B-2D7C-40B2-B2DD-09CAB31226B3}" presName="vertSpace2a" presStyleCnt="0"/>
      <dgm:spPr/>
    </dgm:pt>
    <dgm:pt modelId="{72EDD47E-FC04-4BEA-98FD-41BD330A74FD}" type="pres">
      <dgm:prSet presAssocID="{FC91D63B-2D7C-40B2-B2DD-09CAB31226B3}" presName="horz2" presStyleCnt="0"/>
      <dgm:spPr/>
    </dgm:pt>
    <dgm:pt modelId="{1CADBC3E-4433-4106-9CBD-75CAE7E37AFF}" type="pres">
      <dgm:prSet presAssocID="{FC91D63B-2D7C-40B2-B2DD-09CAB31226B3}" presName="horzSpace2" presStyleCnt="0"/>
      <dgm:spPr/>
    </dgm:pt>
    <dgm:pt modelId="{0AD12811-41A4-4DD6-9D36-53579B8FFFAE}" type="pres">
      <dgm:prSet presAssocID="{FC91D63B-2D7C-40B2-B2DD-09CAB31226B3}" presName="tx2" presStyleLbl="revTx" presStyleIdx="6" presStyleCnt="10"/>
      <dgm:spPr/>
    </dgm:pt>
    <dgm:pt modelId="{D2C6510D-83C5-4D80-ACA3-993E7B4A30FA}" type="pres">
      <dgm:prSet presAssocID="{FC91D63B-2D7C-40B2-B2DD-09CAB31226B3}" presName="vert2" presStyleCnt="0"/>
      <dgm:spPr/>
    </dgm:pt>
    <dgm:pt modelId="{BC264231-19A8-46ED-AC5C-474E29D5949D}" type="pres">
      <dgm:prSet presAssocID="{FC91D63B-2D7C-40B2-B2DD-09CAB31226B3}" presName="thinLine2b" presStyleLbl="callout" presStyleIdx="4" presStyleCnt="8"/>
      <dgm:spPr/>
    </dgm:pt>
    <dgm:pt modelId="{7C87696F-0F94-4B61-987B-F2E57117254B}" type="pres">
      <dgm:prSet presAssocID="{FC91D63B-2D7C-40B2-B2DD-09CAB31226B3}" presName="vertSpace2b" presStyleCnt="0"/>
      <dgm:spPr/>
    </dgm:pt>
    <dgm:pt modelId="{295C1EBC-E4E4-4E68-BD63-51BCAFBE8085}" type="pres">
      <dgm:prSet presAssocID="{31CF644D-6AA7-4C6C-B5E7-FFE134423C72}" presName="horz2" presStyleCnt="0"/>
      <dgm:spPr/>
    </dgm:pt>
    <dgm:pt modelId="{917FF4DE-A55D-47DD-AE64-2896FB132BBC}" type="pres">
      <dgm:prSet presAssocID="{31CF644D-6AA7-4C6C-B5E7-FFE134423C72}" presName="horzSpace2" presStyleCnt="0"/>
      <dgm:spPr/>
    </dgm:pt>
    <dgm:pt modelId="{E0B454AE-0F07-453C-B22A-23FDBE5E316C}" type="pres">
      <dgm:prSet presAssocID="{31CF644D-6AA7-4C6C-B5E7-FFE134423C72}" presName="tx2" presStyleLbl="revTx" presStyleIdx="7" presStyleCnt="10"/>
      <dgm:spPr/>
    </dgm:pt>
    <dgm:pt modelId="{64524196-D5B9-4214-8FCD-57EA8291C5FB}" type="pres">
      <dgm:prSet presAssocID="{31CF644D-6AA7-4C6C-B5E7-FFE134423C72}" presName="vert2" presStyleCnt="0"/>
      <dgm:spPr/>
    </dgm:pt>
    <dgm:pt modelId="{C802B857-EF28-42D8-91EC-B0175B6E61BF}" type="pres">
      <dgm:prSet presAssocID="{31CF644D-6AA7-4C6C-B5E7-FFE134423C72}" presName="thinLine2b" presStyleLbl="callout" presStyleIdx="5" presStyleCnt="8"/>
      <dgm:spPr/>
    </dgm:pt>
    <dgm:pt modelId="{8DA4E7BE-C2B4-4607-BFC0-F7641010007B}" type="pres">
      <dgm:prSet presAssocID="{31CF644D-6AA7-4C6C-B5E7-FFE134423C72}" presName="vertSpace2b" presStyleCnt="0"/>
      <dgm:spPr/>
    </dgm:pt>
    <dgm:pt modelId="{527EA266-81D7-41AF-9050-8BBC49A4C003}" type="pres">
      <dgm:prSet presAssocID="{4A929437-4E82-44D3-AF4E-31C393C2BC45}" presName="horz2" presStyleCnt="0"/>
      <dgm:spPr/>
    </dgm:pt>
    <dgm:pt modelId="{A194EB3D-C0C6-476B-9B42-A8EB06852BCD}" type="pres">
      <dgm:prSet presAssocID="{4A929437-4E82-44D3-AF4E-31C393C2BC45}" presName="horzSpace2" presStyleCnt="0"/>
      <dgm:spPr/>
    </dgm:pt>
    <dgm:pt modelId="{1643DEA0-D506-4FF4-82CF-51790C487B7B}" type="pres">
      <dgm:prSet presAssocID="{4A929437-4E82-44D3-AF4E-31C393C2BC45}" presName="tx2" presStyleLbl="revTx" presStyleIdx="8" presStyleCnt="10"/>
      <dgm:spPr/>
    </dgm:pt>
    <dgm:pt modelId="{BB0A4CA9-8463-4FED-BFB1-537B0C0E845C}" type="pres">
      <dgm:prSet presAssocID="{4A929437-4E82-44D3-AF4E-31C393C2BC45}" presName="vert2" presStyleCnt="0"/>
      <dgm:spPr/>
    </dgm:pt>
    <dgm:pt modelId="{A11B9299-D038-4C7C-A75E-7BD903CAE177}" type="pres">
      <dgm:prSet presAssocID="{4A929437-4E82-44D3-AF4E-31C393C2BC45}" presName="thinLine2b" presStyleLbl="callout" presStyleIdx="6" presStyleCnt="8"/>
      <dgm:spPr/>
    </dgm:pt>
    <dgm:pt modelId="{B6460396-B12E-426B-805F-7A9FB9AC47D2}" type="pres">
      <dgm:prSet presAssocID="{4A929437-4E82-44D3-AF4E-31C393C2BC45}" presName="vertSpace2b" presStyleCnt="0"/>
      <dgm:spPr/>
    </dgm:pt>
    <dgm:pt modelId="{3A936A56-22E0-4113-BC90-16E8BEDDA912}" type="pres">
      <dgm:prSet presAssocID="{39107E92-CEC7-4752-A57A-5691076A95AA}" presName="horz2" presStyleCnt="0"/>
      <dgm:spPr/>
    </dgm:pt>
    <dgm:pt modelId="{E4E6C44E-BBA6-421F-AF08-3F929BD61C47}" type="pres">
      <dgm:prSet presAssocID="{39107E92-CEC7-4752-A57A-5691076A95AA}" presName="horzSpace2" presStyleCnt="0"/>
      <dgm:spPr/>
    </dgm:pt>
    <dgm:pt modelId="{0BFB2C00-C870-406B-978F-07049F797FD6}" type="pres">
      <dgm:prSet presAssocID="{39107E92-CEC7-4752-A57A-5691076A95AA}" presName="tx2" presStyleLbl="revTx" presStyleIdx="9" presStyleCnt="10"/>
      <dgm:spPr/>
    </dgm:pt>
    <dgm:pt modelId="{143FB08C-F38D-4CBA-8DEB-2EA0C2554934}" type="pres">
      <dgm:prSet presAssocID="{39107E92-CEC7-4752-A57A-5691076A95AA}" presName="vert2" presStyleCnt="0"/>
      <dgm:spPr/>
    </dgm:pt>
    <dgm:pt modelId="{E11709E9-043C-4650-A1BE-8ECC21C19C5D}" type="pres">
      <dgm:prSet presAssocID="{39107E92-CEC7-4752-A57A-5691076A95AA}" presName="thinLine2b" presStyleLbl="callout" presStyleIdx="7" presStyleCnt="8"/>
      <dgm:spPr/>
    </dgm:pt>
    <dgm:pt modelId="{03FBAC0F-C66F-4A7A-8258-229716BE294B}" type="pres">
      <dgm:prSet presAssocID="{39107E92-CEC7-4752-A57A-5691076A95AA}" presName="vertSpace2b" presStyleCnt="0"/>
      <dgm:spPr/>
    </dgm:pt>
  </dgm:ptLst>
  <dgm:cxnLst>
    <dgm:cxn modelId="{88F3D901-4C48-4F00-BAAC-A77D9D66F3BA}" type="presOf" srcId="{652B6B68-0D23-497C-BCDC-BB1FE301D950}" destId="{9B229EFD-92ED-4DEE-8A5B-5E3519235863}" srcOrd="0" destOrd="0" presId="urn:microsoft.com/office/officeart/2008/layout/LinedList"/>
    <dgm:cxn modelId="{611CE706-6773-4870-BB11-469FE494227A}" type="presOf" srcId="{31CF644D-6AA7-4C6C-B5E7-FFE134423C72}" destId="{E0B454AE-0F07-453C-B22A-23FDBE5E316C}" srcOrd="0" destOrd="0" presId="urn:microsoft.com/office/officeart/2008/layout/LinedList"/>
    <dgm:cxn modelId="{2C7A4509-66C7-4391-9017-F5F262C82FC0}" type="presOf" srcId="{3ADB9EA7-F9AC-4383-880E-8238EDD4E233}" destId="{AE001B11-C1AF-4719-A2CD-B01E4C5AE57B}" srcOrd="0" destOrd="0" presId="urn:microsoft.com/office/officeart/2008/layout/LinedList"/>
    <dgm:cxn modelId="{FE9B612C-8444-4F2B-AE93-CF74CD218B1A}" type="presOf" srcId="{46F8294A-5BDC-499B-BE1B-185D089F60F8}" destId="{3C0121BF-D123-49B9-A654-8F272C2BC006}" srcOrd="0" destOrd="0" presId="urn:microsoft.com/office/officeart/2008/layout/LinedList"/>
    <dgm:cxn modelId="{91D9AD3A-C20B-4E63-8B24-21BFD429E41A}" type="presOf" srcId="{7A60D396-25B5-4A76-AB93-F11546CC32E8}" destId="{2C328A6B-DF70-4134-B392-76B5D5F845A5}" srcOrd="0" destOrd="0" presId="urn:microsoft.com/office/officeart/2008/layout/LinedList"/>
    <dgm:cxn modelId="{D6325D3C-CE64-47E5-B155-F44A6E4F7F12}" srcId="{46F8294A-5BDC-499B-BE1B-185D089F60F8}" destId="{43498E19-6583-4095-A2A7-B7CFF3C6FBA0}" srcOrd="0" destOrd="0" parTransId="{D25BEF56-9393-44B4-ABA4-035F06ECDC04}" sibTransId="{BA7E381D-EC36-471B-85C2-F84BCC6E03ED}"/>
    <dgm:cxn modelId="{30680B65-076F-4858-9BC5-880641EF3B67}" type="presOf" srcId="{FC91D63B-2D7C-40B2-B2DD-09CAB31226B3}" destId="{0AD12811-41A4-4DD6-9D36-53579B8FFFAE}" srcOrd="0" destOrd="0" presId="urn:microsoft.com/office/officeart/2008/layout/LinedList"/>
    <dgm:cxn modelId="{AD381146-33CA-4B9B-88E5-5085CDE6F63A}" srcId="{46F8294A-5BDC-499B-BE1B-185D089F60F8}" destId="{7A60D396-25B5-4A76-AB93-F11546CC32E8}" srcOrd="2" destOrd="0" parTransId="{CAA5FD20-49E0-4B7E-AFB2-301002F25D5F}" sibTransId="{1AE83C44-2E33-479F-B6D7-DD0966E7AAEF}"/>
    <dgm:cxn modelId="{07A9C446-2433-4EF0-B16D-72F0E482F1D4}" type="presOf" srcId="{2F993889-1233-4CE4-AF77-DFDD19D5A025}" destId="{1C4C3F85-0E3F-4322-8111-C7EC12895A41}" srcOrd="0" destOrd="0" presId="urn:microsoft.com/office/officeart/2008/layout/LinedList"/>
    <dgm:cxn modelId="{372E7853-89DF-43BF-8194-45D7DD6693B7}" type="presOf" srcId="{47264C02-4C83-4EFC-A9BE-511FD8AE0085}" destId="{B2CDD6B3-433D-46A0-9425-A5471BC09EE3}" srcOrd="0" destOrd="0" presId="urn:microsoft.com/office/officeart/2008/layout/LinedList"/>
    <dgm:cxn modelId="{A9B5498B-91FE-487A-85C8-30E7F766303C}" srcId="{47264C02-4C83-4EFC-A9BE-511FD8AE0085}" destId="{4A929437-4E82-44D3-AF4E-31C393C2BC45}" srcOrd="2" destOrd="0" parTransId="{2468C7F3-6088-4166-90B1-FD70879FEBCC}" sibTransId="{B0049C27-E18D-46A3-B9D2-1DA2E1DC774D}"/>
    <dgm:cxn modelId="{91494791-0519-41D2-A63C-20C8DF64D5F5}" type="presOf" srcId="{43498E19-6583-4095-A2A7-B7CFF3C6FBA0}" destId="{3740AE7E-AF9B-4100-88A8-A7F526369A5B}" srcOrd="0" destOrd="0" presId="urn:microsoft.com/office/officeart/2008/layout/LinedList"/>
    <dgm:cxn modelId="{902D8394-4960-4872-8348-1EEDF99DFD13}" type="presOf" srcId="{4A929437-4E82-44D3-AF4E-31C393C2BC45}" destId="{1643DEA0-D506-4FF4-82CF-51790C487B7B}" srcOrd="0" destOrd="0" presId="urn:microsoft.com/office/officeart/2008/layout/LinedList"/>
    <dgm:cxn modelId="{25AAFA9D-82A6-487F-BE49-B69B1BCD99A0}" type="presOf" srcId="{39107E92-CEC7-4752-A57A-5691076A95AA}" destId="{0BFB2C00-C870-406B-978F-07049F797FD6}" srcOrd="0" destOrd="0" presId="urn:microsoft.com/office/officeart/2008/layout/LinedList"/>
    <dgm:cxn modelId="{D20B17C5-6DA1-4802-B81A-D7B309F2CA07}" srcId="{46F8294A-5BDC-499B-BE1B-185D089F60F8}" destId="{2F993889-1233-4CE4-AF77-DFDD19D5A025}" srcOrd="1" destOrd="0" parTransId="{E1E44274-5107-47D4-8B8B-64BFB1C87204}" sibTransId="{647D29E5-29D4-4455-B82E-8955BB622C64}"/>
    <dgm:cxn modelId="{5F2D6EC5-25C1-4E53-A61C-B4035B4BB580}" srcId="{3ADB9EA7-F9AC-4383-880E-8238EDD4E233}" destId="{46F8294A-5BDC-499B-BE1B-185D089F60F8}" srcOrd="0" destOrd="0" parTransId="{71669D1B-247B-4A0C-ACFF-B9462A36ED2F}" sibTransId="{2AF1C118-323E-4649-B0A8-269A1D3E6168}"/>
    <dgm:cxn modelId="{C81DF3DA-9393-481E-A45B-186A61632531}" srcId="{46F8294A-5BDC-499B-BE1B-185D089F60F8}" destId="{652B6B68-0D23-497C-BCDC-BB1FE301D950}" srcOrd="3" destOrd="0" parTransId="{A13A6E9B-459A-4EE4-B2B2-6356D5556898}" sibTransId="{0F4052F0-2E0A-4B99-8E2D-7357BDD0ADD6}"/>
    <dgm:cxn modelId="{9ABEFCFC-D7EF-497E-8B40-1D35B5A71E1E}" srcId="{47264C02-4C83-4EFC-A9BE-511FD8AE0085}" destId="{31CF644D-6AA7-4C6C-B5E7-FFE134423C72}" srcOrd="1" destOrd="0" parTransId="{4F9510A5-7959-4263-85C2-E6D2F9FEC107}" sibTransId="{2603BBBE-DD70-4D8C-95CD-3B92A17B17AF}"/>
    <dgm:cxn modelId="{304123FD-DF71-4D20-BAF6-583A8E675604}" srcId="{3ADB9EA7-F9AC-4383-880E-8238EDD4E233}" destId="{47264C02-4C83-4EFC-A9BE-511FD8AE0085}" srcOrd="1" destOrd="0" parTransId="{F47EC5C5-E543-43CC-9C4A-CDE11D74FE6F}" sibTransId="{08B1CB5D-7D4E-4559-9832-363438BDC0E4}"/>
    <dgm:cxn modelId="{8DE3DDFD-DFB7-4EA7-8FD2-BB706049F6B3}" srcId="{47264C02-4C83-4EFC-A9BE-511FD8AE0085}" destId="{39107E92-CEC7-4752-A57A-5691076A95AA}" srcOrd="3" destOrd="0" parTransId="{804D7BE1-7CF2-4ABD-95CD-3F2C2613351B}" sibTransId="{7B041633-25D7-4928-BFC4-1F76F9F08ED1}"/>
    <dgm:cxn modelId="{E63615FE-D4AA-4D90-B364-109CA9CDA88A}" srcId="{47264C02-4C83-4EFC-A9BE-511FD8AE0085}" destId="{FC91D63B-2D7C-40B2-B2DD-09CAB31226B3}" srcOrd="0" destOrd="0" parTransId="{ADC05AEA-179D-420F-BC4D-BF7EB1E5AB74}" sibTransId="{5C469DB2-22E4-4FB7-9EEF-206590A6C74E}"/>
    <dgm:cxn modelId="{7D0E5D15-7E3E-4B51-B236-E2958434E40A}" type="presParOf" srcId="{AE001B11-C1AF-4719-A2CD-B01E4C5AE57B}" destId="{22265E5B-D233-4A43-B766-981A1F7B1355}" srcOrd="0" destOrd="0" presId="urn:microsoft.com/office/officeart/2008/layout/LinedList"/>
    <dgm:cxn modelId="{A521146B-4200-4A08-A71C-272C2F08C2CA}" type="presParOf" srcId="{AE001B11-C1AF-4719-A2CD-B01E4C5AE57B}" destId="{EF158BC2-2DC5-49D4-ACC6-8C4A73983993}" srcOrd="1" destOrd="0" presId="urn:microsoft.com/office/officeart/2008/layout/LinedList"/>
    <dgm:cxn modelId="{59D51884-A5E9-4480-BE43-0B47CBA205CE}" type="presParOf" srcId="{EF158BC2-2DC5-49D4-ACC6-8C4A73983993}" destId="{3C0121BF-D123-49B9-A654-8F272C2BC006}" srcOrd="0" destOrd="0" presId="urn:microsoft.com/office/officeart/2008/layout/LinedList"/>
    <dgm:cxn modelId="{A388FFE0-1FA7-435C-8AEF-4AA8506D46DC}" type="presParOf" srcId="{EF158BC2-2DC5-49D4-ACC6-8C4A73983993}" destId="{C09D83AA-B641-4760-A40C-4CC89B4ABF92}" srcOrd="1" destOrd="0" presId="urn:microsoft.com/office/officeart/2008/layout/LinedList"/>
    <dgm:cxn modelId="{18024E68-FFFA-4BEB-8D03-8C40EA45F2E1}" type="presParOf" srcId="{C09D83AA-B641-4760-A40C-4CC89B4ABF92}" destId="{2CE6FF72-4CF0-4ABE-BD3A-A93B0DA44D26}" srcOrd="0" destOrd="0" presId="urn:microsoft.com/office/officeart/2008/layout/LinedList"/>
    <dgm:cxn modelId="{167FC70E-8754-4513-8BEF-328E018C237F}" type="presParOf" srcId="{C09D83AA-B641-4760-A40C-4CC89B4ABF92}" destId="{67455C0E-ACA1-4F5C-B217-17CA83BE3017}" srcOrd="1" destOrd="0" presId="urn:microsoft.com/office/officeart/2008/layout/LinedList"/>
    <dgm:cxn modelId="{8B241020-F495-4611-B858-6D099C7A902D}" type="presParOf" srcId="{67455C0E-ACA1-4F5C-B217-17CA83BE3017}" destId="{F4F77EA7-197D-42BD-9EF2-3347C00F56E0}" srcOrd="0" destOrd="0" presId="urn:microsoft.com/office/officeart/2008/layout/LinedList"/>
    <dgm:cxn modelId="{6D63FAC2-FAD6-4042-9CDC-67D3622F22CF}" type="presParOf" srcId="{67455C0E-ACA1-4F5C-B217-17CA83BE3017}" destId="{3740AE7E-AF9B-4100-88A8-A7F526369A5B}" srcOrd="1" destOrd="0" presId="urn:microsoft.com/office/officeart/2008/layout/LinedList"/>
    <dgm:cxn modelId="{0C99C3B4-0D23-4C27-933B-39C2330E0C47}" type="presParOf" srcId="{67455C0E-ACA1-4F5C-B217-17CA83BE3017}" destId="{1AEE6253-3EC9-4C6B-BFA0-D9915F31E061}" srcOrd="2" destOrd="0" presId="urn:microsoft.com/office/officeart/2008/layout/LinedList"/>
    <dgm:cxn modelId="{E84A9BEF-1B8B-4F46-804D-C362636B86AB}" type="presParOf" srcId="{C09D83AA-B641-4760-A40C-4CC89B4ABF92}" destId="{B8EEB462-3D0B-4FB2-BD08-73B8A550026A}" srcOrd="2" destOrd="0" presId="urn:microsoft.com/office/officeart/2008/layout/LinedList"/>
    <dgm:cxn modelId="{A6C0510D-26DC-41B1-83B4-B5282E8719C8}" type="presParOf" srcId="{C09D83AA-B641-4760-A40C-4CC89B4ABF92}" destId="{BC1DF3FA-777E-4FD2-9584-5FB63556CFDC}" srcOrd="3" destOrd="0" presId="urn:microsoft.com/office/officeart/2008/layout/LinedList"/>
    <dgm:cxn modelId="{6F393B78-03B8-4770-92BC-86FBDD133DD7}" type="presParOf" srcId="{C09D83AA-B641-4760-A40C-4CC89B4ABF92}" destId="{3212B560-6A83-436F-9E7C-28659B4E7D94}" srcOrd="4" destOrd="0" presId="urn:microsoft.com/office/officeart/2008/layout/LinedList"/>
    <dgm:cxn modelId="{471269E3-29A9-437F-992D-B1B5FBB2723E}" type="presParOf" srcId="{3212B560-6A83-436F-9E7C-28659B4E7D94}" destId="{9CE326E2-6B11-4354-A3B0-A1C81CC1C514}" srcOrd="0" destOrd="0" presId="urn:microsoft.com/office/officeart/2008/layout/LinedList"/>
    <dgm:cxn modelId="{020B12AA-D45A-42AF-9820-51D2DB656D9F}" type="presParOf" srcId="{3212B560-6A83-436F-9E7C-28659B4E7D94}" destId="{1C4C3F85-0E3F-4322-8111-C7EC12895A41}" srcOrd="1" destOrd="0" presId="urn:microsoft.com/office/officeart/2008/layout/LinedList"/>
    <dgm:cxn modelId="{E24E6BBA-4839-4126-AE19-AAC3F2201649}" type="presParOf" srcId="{3212B560-6A83-436F-9E7C-28659B4E7D94}" destId="{277B536D-9878-4051-BB98-9DA1216A84D2}" srcOrd="2" destOrd="0" presId="urn:microsoft.com/office/officeart/2008/layout/LinedList"/>
    <dgm:cxn modelId="{440DA4AF-3AED-49E6-8B50-D1F96CA1DB35}" type="presParOf" srcId="{C09D83AA-B641-4760-A40C-4CC89B4ABF92}" destId="{3FF4DED6-5DFD-493D-A62A-3EA89D213247}" srcOrd="5" destOrd="0" presId="urn:microsoft.com/office/officeart/2008/layout/LinedList"/>
    <dgm:cxn modelId="{1238004D-4C79-4551-A125-66102CEA3661}" type="presParOf" srcId="{C09D83AA-B641-4760-A40C-4CC89B4ABF92}" destId="{E7D2A2F1-9EA9-430D-8DD1-C683401E5D0F}" srcOrd="6" destOrd="0" presId="urn:microsoft.com/office/officeart/2008/layout/LinedList"/>
    <dgm:cxn modelId="{E36B206F-6D68-439E-B8D0-A1EAB21EFF3D}" type="presParOf" srcId="{C09D83AA-B641-4760-A40C-4CC89B4ABF92}" destId="{E274AE7E-0D76-4AB0-977E-ACB917CFAC1C}" srcOrd="7" destOrd="0" presId="urn:microsoft.com/office/officeart/2008/layout/LinedList"/>
    <dgm:cxn modelId="{23436F36-94F6-4793-844E-B57F9F7E2520}" type="presParOf" srcId="{E274AE7E-0D76-4AB0-977E-ACB917CFAC1C}" destId="{8D29DA85-72DA-44EE-B4A9-DB70A7DB02F9}" srcOrd="0" destOrd="0" presId="urn:microsoft.com/office/officeart/2008/layout/LinedList"/>
    <dgm:cxn modelId="{E61DC720-DEA9-465B-867B-DB1770623306}" type="presParOf" srcId="{E274AE7E-0D76-4AB0-977E-ACB917CFAC1C}" destId="{2C328A6B-DF70-4134-B392-76B5D5F845A5}" srcOrd="1" destOrd="0" presId="urn:microsoft.com/office/officeart/2008/layout/LinedList"/>
    <dgm:cxn modelId="{0BFA30D9-EE10-4C38-8BEC-8F74623DA0E9}" type="presParOf" srcId="{E274AE7E-0D76-4AB0-977E-ACB917CFAC1C}" destId="{C5D94F18-78D8-437C-9748-34A3792A18A8}" srcOrd="2" destOrd="0" presId="urn:microsoft.com/office/officeart/2008/layout/LinedList"/>
    <dgm:cxn modelId="{66F54054-0266-4687-B858-B415E966DFFF}" type="presParOf" srcId="{C09D83AA-B641-4760-A40C-4CC89B4ABF92}" destId="{647BE00F-170F-4BD0-8FCA-C5725C8593D5}" srcOrd="8" destOrd="0" presId="urn:microsoft.com/office/officeart/2008/layout/LinedList"/>
    <dgm:cxn modelId="{E59CBF2B-1374-41B3-AE3E-9C75B349542C}" type="presParOf" srcId="{C09D83AA-B641-4760-A40C-4CC89B4ABF92}" destId="{55EB0AFF-C2E7-4D4D-8E27-E5FAFC95CD01}" srcOrd="9" destOrd="0" presId="urn:microsoft.com/office/officeart/2008/layout/LinedList"/>
    <dgm:cxn modelId="{3D03DCEE-34FC-443E-B049-003B8A4E0339}" type="presParOf" srcId="{C09D83AA-B641-4760-A40C-4CC89B4ABF92}" destId="{7DC0810D-D0AB-4FCA-BF5C-27FF9A92B52C}" srcOrd="10" destOrd="0" presId="urn:microsoft.com/office/officeart/2008/layout/LinedList"/>
    <dgm:cxn modelId="{3C413D2C-B1CE-483B-8D01-73C265887DBB}" type="presParOf" srcId="{7DC0810D-D0AB-4FCA-BF5C-27FF9A92B52C}" destId="{32B40AC2-F98F-46CC-8C11-A0CA9F6D9AED}" srcOrd="0" destOrd="0" presId="urn:microsoft.com/office/officeart/2008/layout/LinedList"/>
    <dgm:cxn modelId="{92CACD11-9047-4968-B4D8-731684A70A3C}" type="presParOf" srcId="{7DC0810D-D0AB-4FCA-BF5C-27FF9A92B52C}" destId="{9B229EFD-92ED-4DEE-8A5B-5E3519235863}" srcOrd="1" destOrd="0" presId="urn:microsoft.com/office/officeart/2008/layout/LinedList"/>
    <dgm:cxn modelId="{D2DBB293-7034-432A-88E1-62E042A8D970}" type="presParOf" srcId="{7DC0810D-D0AB-4FCA-BF5C-27FF9A92B52C}" destId="{4CB4BD3D-007F-4B9D-A78F-A27C4317D05A}" srcOrd="2" destOrd="0" presId="urn:microsoft.com/office/officeart/2008/layout/LinedList"/>
    <dgm:cxn modelId="{35EE9C10-BBB4-40A9-B77D-A531D2FD085E}" type="presParOf" srcId="{C09D83AA-B641-4760-A40C-4CC89B4ABF92}" destId="{D5B2D69C-CBA7-4059-BC8D-91FC2AB15F11}" srcOrd="11" destOrd="0" presId="urn:microsoft.com/office/officeart/2008/layout/LinedList"/>
    <dgm:cxn modelId="{26283CC2-B29E-429F-B4D1-9ACAB78C281F}" type="presParOf" srcId="{C09D83AA-B641-4760-A40C-4CC89B4ABF92}" destId="{549B01ED-F670-4AA0-925D-8444FD9B7E9F}" srcOrd="12" destOrd="0" presId="urn:microsoft.com/office/officeart/2008/layout/LinedList"/>
    <dgm:cxn modelId="{A7979335-692B-4CE1-9425-A1E0E76D6166}" type="presParOf" srcId="{AE001B11-C1AF-4719-A2CD-B01E4C5AE57B}" destId="{BD3EFE8B-656B-4758-BFFD-3C0E0FD20475}" srcOrd="2" destOrd="0" presId="urn:microsoft.com/office/officeart/2008/layout/LinedList"/>
    <dgm:cxn modelId="{13426859-E6B3-4134-A040-971D428E123A}" type="presParOf" srcId="{AE001B11-C1AF-4719-A2CD-B01E4C5AE57B}" destId="{B8F8C888-234C-4A8B-BB34-0A26838632BB}" srcOrd="3" destOrd="0" presId="urn:microsoft.com/office/officeart/2008/layout/LinedList"/>
    <dgm:cxn modelId="{39C08757-2FAF-471F-B7FF-6747ED93F526}" type="presParOf" srcId="{B8F8C888-234C-4A8B-BB34-0A26838632BB}" destId="{B2CDD6B3-433D-46A0-9425-A5471BC09EE3}" srcOrd="0" destOrd="0" presId="urn:microsoft.com/office/officeart/2008/layout/LinedList"/>
    <dgm:cxn modelId="{AC897F1E-2E28-4106-B529-1A3187F0623B}" type="presParOf" srcId="{B8F8C888-234C-4A8B-BB34-0A26838632BB}" destId="{548863F3-29BC-4690-91DF-D3C7ED46F4C4}" srcOrd="1" destOrd="0" presId="urn:microsoft.com/office/officeart/2008/layout/LinedList"/>
    <dgm:cxn modelId="{4AC9BC20-9201-450D-951C-31DE53B4D9B2}" type="presParOf" srcId="{548863F3-29BC-4690-91DF-D3C7ED46F4C4}" destId="{BBF2D04A-9F55-4260-B093-A04942C5A4CD}" srcOrd="0" destOrd="0" presId="urn:microsoft.com/office/officeart/2008/layout/LinedList"/>
    <dgm:cxn modelId="{64C9CE0B-FFC5-4ACA-9C4C-3FCF95C1CDE8}" type="presParOf" srcId="{548863F3-29BC-4690-91DF-D3C7ED46F4C4}" destId="{72EDD47E-FC04-4BEA-98FD-41BD330A74FD}" srcOrd="1" destOrd="0" presId="urn:microsoft.com/office/officeart/2008/layout/LinedList"/>
    <dgm:cxn modelId="{8D7359F1-E705-4E26-A66B-4B62AEA4C5DB}" type="presParOf" srcId="{72EDD47E-FC04-4BEA-98FD-41BD330A74FD}" destId="{1CADBC3E-4433-4106-9CBD-75CAE7E37AFF}" srcOrd="0" destOrd="0" presId="urn:microsoft.com/office/officeart/2008/layout/LinedList"/>
    <dgm:cxn modelId="{A83C2B5F-785E-48DE-88EA-5B58FAE3D035}" type="presParOf" srcId="{72EDD47E-FC04-4BEA-98FD-41BD330A74FD}" destId="{0AD12811-41A4-4DD6-9D36-53579B8FFFAE}" srcOrd="1" destOrd="0" presId="urn:microsoft.com/office/officeart/2008/layout/LinedList"/>
    <dgm:cxn modelId="{988ACF56-DCE7-44CE-AD1E-508CF8A4F027}" type="presParOf" srcId="{72EDD47E-FC04-4BEA-98FD-41BD330A74FD}" destId="{D2C6510D-83C5-4D80-ACA3-993E7B4A30FA}" srcOrd="2" destOrd="0" presId="urn:microsoft.com/office/officeart/2008/layout/LinedList"/>
    <dgm:cxn modelId="{2EC1C0B3-5426-40B4-B17D-2292272FEBE8}" type="presParOf" srcId="{548863F3-29BC-4690-91DF-D3C7ED46F4C4}" destId="{BC264231-19A8-46ED-AC5C-474E29D5949D}" srcOrd="2" destOrd="0" presId="urn:microsoft.com/office/officeart/2008/layout/LinedList"/>
    <dgm:cxn modelId="{96A59380-87D9-42E9-945F-B468120138DC}" type="presParOf" srcId="{548863F3-29BC-4690-91DF-D3C7ED46F4C4}" destId="{7C87696F-0F94-4B61-987B-F2E57117254B}" srcOrd="3" destOrd="0" presId="urn:microsoft.com/office/officeart/2008/layout/LinedList"/>
    <dgm:cxn modelId="{995C0166-5E00-436C-9DEA-6B7D672EDBAF}" type="presParOf" srcId="{548863F3-29BC-4690-91DF-D3C7ED46F4C4}" destId="{295C1EBC-E4E4-4E68-BD63-51BCAFBE8085}" srcOrd="4" destOrd="0" presId="urn:microsoft.com/office/officeart/2008/layout/LinedList"/>
    <dgm:cxn modelId="{4B70641B-7ACB-497B-8CCE-B5332E354966}" type="presParOf" srcId="{295C1EBC-E4E4-4E68-BD63-51BCAFBE8085}" destId="{917FF4DE-A55D-47DD-AE64-2896FB132BBC}" srcOrd="0" destOrd="0" presId="urn:microsoft.com/office/officeart/2008/layout/LinedList"/>
    <dgm:cxn modelId="{8930D542-5EEC-4755-81BA-4A58CE94020D}" type="presParOf" srcId="{295C1EBC-E4E4-4E68-BD63-51BCAFBE8085}" destId="{E0B454AE-0F07-453C-B22A-23FDBE5E316C}" srcOrd="1" destOrd="0" presId="urn:microsoft.com/office/officeart/2008/layout/LinedList"/>
    <dgm:cxn modelId="{AAFB7CD8-3842-4E25-B8C5-63E36959F669}" type="presParOf" srcId="{295C1EBC-E4E4-4E68-BD63-51BCAFBE8085}" destId="{64524196-D5B9-4214-8FCD-57EA8291C5FB}" srcOrd="2" destOrd="0" presId="urn:microsoft.com/office/officeart/2008/layout/LinedList"/>
    <dgm:cxn modelId="{F88C0CB6-9A5B-48C5-9E17-BFF9B3C6E6C9}" type="presParOf" srcId="{548863F3-29BC-4690-91DF-D3C7ED46F4C4}" destId="{C802B857-EF28-42D8-91EC-B0175B6E61BF}" srcOrd="5" destOrd="0" presId="urn:microsoft.com/office/officeart/2008/layout/LinedList"/>
    <dgm:cxn modelId="{C4612222-E1AE-4755-8360-B304C373ABBA}" type="presParOf" srcId="{548863F3-29BC-4690-91DF-D3C7ED46F4C4}" destId="{8DA4E7BE-C2B4-4607-BFC0-F7641010007B}" srcOrd="6" destOrd="0" presId="urn:microsoft.com/office/officeart/2008/layout/LinedList"/>
    <dgm:cxn modelId="{3CA30ED1-4E08-4679-B92D-4290BD91758F}" type="presParOf" srcId="{548863F3-29BC-4690-91DF-D3C7ED46F4C4}" destId="{527EA266-81D7-41AF-9050-8BBC49A4C003}" srcOrd="7" destOrd="0" presId="urn:microsoft.com/office/officeart/2008/layout/LinedList"/>
    <dgm:cxn modelId="{3F3AEC60-5A52-443C-A7EA-1276070A1C96}" type="presParOf" srcId="{527EA266-81D7-41AF-9050-8BBC49A4C003}" destId="{A194EB3D-C0C6-476B-9B42-A8EB06852BCD}" srcOrd="0" destOrd="0" presId="urn:microsoft.com/office/officeart/2008/layout/LinedList"/>
    <dgm:cxn modelId="{F8D6D862-CA3B-483A-B698-BC869E75C7F2}" type="presParOf" srcId="{527EA266-81D7-41AF-9050-8BBC49A4C003}" destId="{1643DEA0-D506-4FF4-82CF-51790C487B7B}" srcOrd="1" destOrd="0" presId="urn:microsoft.com/office/officeart/2008/layout/LinedList"/>
    <dgm:cxn modelId="{2587C47A-54B8-46F9-9F4A-F00760F04044}" type="presParOf" srcId="{527EA266-81D7-41AF-9050-8BBC49A4C003}" destId="{BB0A4CA9-8463-4FED-BFB1-537B0C0E845C}" srcOrd="2" destOrd="0" presId="urn:microsoft.com/office/officeart/2008/layout/LinedList"/>
    <dgm:cxn modelId="{19A147F2-AB62-4360-8599-6661C4BE35DA}" type="presParOf" srcId="{548863F3-29BC-4690-91DF-D3C7ED46F4C4}" destId="{A11B9299-D038-4C7C-A75E-7BD903CAE177}" srcOrd="8" destOrd="0" presId="urn:microsoft.com/office/officeart/2008/layout/LinedList"/>
    <dgm:cxn modelId="{B7014315-028F-406D-81AC-C87E15C9E859}" type="presParOf" srcId="{548863F3-29BC-4690-91DF-D3C7ED46F4C4}" destId="{B6460396-B12E-426B-805F-7A9FB9AC47D2}" srcOrd="9" destOrd="0" presId="urn:microsoft.com/office/officeart/2008/layout/LinedList"/>
    <dgm:cxn modelId="{DE0F7ED2-220D-4620-9319-A9200A124B03}" type="presParOf" srcId="{548863F3-29BC-4690-91DF-D3C7ED46F4C4}" destId="{3A936A56-22E0-4113-BC90-16E8BEDDA912}" srcOrd="10" destOrd="0" presId="urn:microsoft.com/office/officeart/2008/layout/LinedList"/>
    <dgm:cxn modelId="{C7C73393-098D-4DB4-838E-334841F210EE}" type="presParOf" srcId="{3A936A56-22E0-4113-BC90-16E8BEDDA912}" destId="{E4E6C44E-BBA6-421F-AF08-3F929BD61C47}" srcOrd="0" destOrd="0" presId="urn:microsoft.com/office/officeart/2008/layout/LinedList"/>
    <dgm:cxn modelId="{8685CF34-DC1E-467C-B4E2-18470C0831B5}" type="presParOf" srcId="{3A936A56-22E0-4113-BC90-16E8BEDDA912}" destId="{0BFB2C00-C870-406B-978F-07049F797FD6}" srcOrd="1" destOrd="0" presId="urn:microsoft.com/office/officeart/2008/layout/LinedList"/>
    <dgm:cxn modelId="{BBAE9F8F-A9B6-453F-BF8D-9FAF63C99E9A}" type="presParOf" srcId="{3A936A56-22E0-4113-BC90-16E8BEDDA912}" destId="{143FB08C-F38D-4CBA-8DEB-2EA0C2554934}" srcOrd="2" destOrd="0" presId="urn:microsoft.com/office/officeart/2008/layout/LinedList"/>
    <dgm:cxn modelId="{1DF17072-18BF-4DD1-9925-928753DDBBF1}" type="presParOf" srcId="{548863F3-29BC-4690-91DF-D3C7ED46F4C4}" destId="{E11709E9-043C-4650-A1BE-8ECC21C19C5D}" srcOrd="11" destOrd="0" presId="urn:microsoft.com/office/officeart/2008/layout/LinedList"/>
    <dgm:cxn modelId="{BA68C356-F972-4C0C-B2D7-18DADB4F3EAB}" type="presParOf" srcId="{548863F3-29BC-4690-91DF-D3C7ED46F4C4}" destId="{03FBAC0F-C66F-4A7A-8258-229716BE294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5C5F6-5D0C-4E83-A102-01EBAAC03F57}">
      <dsp:nvSpPr>
        <dsp:cNvPr id="0" name=""/>
        <dsp:cNvSpPr/>
      </dsp:nvSpPr>
      <dsp:spPr>
        <a:xfrm>
          <a:off x="3169920" y="994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Project Introduction</a:t>
          </a:r>
          <a:endParaRPr lang="en-US" sz="2000" kern="1200"/>
        </a:p>
      </dsp:txBody>
      <dsp:txXfrm>
        <a:off x="3188302" y="19376"/>
        <a:ext cx="3529396" cy="339802"/>
      </dsp:txXfrm>
    </dsp:sp>
    <dsp:sp modelId="{32DA1F0B-6235-451B-B594-740A72D20399}">
      <dsp:nvSpPr>
        <dsp:cNvPr id="0" name=""/>
        <dsp:cNvSpPr/>
      </dsp:nvSpPr>
      <dsp:spPr>
        <a:xfrm>
          <a:off x="3169920" y="396388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119421"/>
                <a:satOff val="-2717"/>
                <a:lumOff val="-71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9421"/>
                <a:satOff val="-2717"/>
                <a:lumOff val="-71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Task Introduction </a:t>
          </a:r>
          <a:endParaRPr lang="en-US" sz="2000" kern="1200"/>
        </a:p>
      </dsp:txBody>
      <dsp:txXfrm>
        <a:off x="3188302" y="414770"/>
        <a:ext cx="3529396" cy="339802"/>
      </dsp:txXfrm>
    </dsp:sp>
    <dsp:sp modelId="{ABD4B03F-BA9F-4110-AF30-B98504D1FF6B}">
      <dsp:nvSpPr>
        <dsp:cNvPr id="0" name=""/>
        <dsp:cNvSpPr/>
      </dsp:nvSpPr>
      <dsp:spPr>
        <a:xfrm>
          <a:off x="3169920" y="791783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238843"/>
                <a:satOff val="-5433"/>
                <a:lumOff val="-142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238843"/>
                <a:satOff val="-5433"/>
                <a:lumOff val="-142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Tool Requirements</a:t>
          </a:r>
          <a:endParaRPr lang="en-US" sz="2000" kern="1200"/>
        </a:p>
      </dsp:txBody>
      <dsp:txXfrm>
        <a:off x="3188302" y="810165"/>
        <a:ext cx="3529396" cy="339802"/>
      </dsp:txXfrm>
    </dsp:sp>
    <dsp:sp modelId="{C44D0F76-8D30-4138-8239-30F3A4E9F2B0}">
      <dsp:nvSpPr>
        <dsp:cNvPr id="0" name=""/>
        <dsp:cNvSpPr/>
      </dsp:nvSpPr>
      <dsp:spPr>
        <a:xfrm>
          <a:off x="3169920" y="1187178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358264"/>
                <a:satOff val="-8150"/>
                <a:lumOff val="-213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58264"/>
                <a:satOff val="-8150"/>
                <a:lumOff val="-213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Hardware Setup</a:t>
          </a:r>
          <a:endParaRPr lang="en-US" sz="2000" kern="1200"/>
        </a:p>
      </dsp:txBody>
      <dsp:txXfrm>
        <a:off x="3188302" y="1205560"/>
        <a:ext cx="3529396" cy="339802"/>
      </dsp:txXfrm>
    </dsp:sp>
    <dsp:sp modelId="{3CC0BF12-B105-4F2A-8351-1047638EEB1C}">
      <dsp:nvSpPr>
        <dsp:cNvPr id="0" name=""/>
        <dsp:cNvSpPr/>
      </dsp:nvSpPr>
      <dsp:spPr>
        <a:xfrm>
          <a:off x="3169920" y="1582572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477685"/>
                <a:satOff val="-10867"/>
                <a:lumOff val="-284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77685"/>
                <a:satOff val="-10867"/>
                <a:lumOff val="-284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Description of connections</a:t>
          </a:r>
          <a:endParaRPr lang="en-US" sz="2000" kern="1200"/>
        </a:p>
      </dsp:txBody>
      <dsp:txXfrm>
        <a:off x="3188302" y="1600954"/>
        <a:ext cx="3529396" cy="339802"/>
      </dsp:txXfrm>
    </dsp:sp>
    <dsp:sp modelId="{DDC89F00-BB9A-4177-A3D9-215FDC7519DE}">
      <dsp:nvSpPr>
        <dsp:cNvPr id="0" name=""/>
        <dsp:cNvSpPr/>
      </dsp:nvSpPr>
      <dsp:spPr>
        <a:xfrm>
          <a:off x="3169920" y="1977967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597107"/>
                <a:satOff val="-13584"/>
                <a:lumOff val="-355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597107"/>
                <a:satOff val="-13584"/>
                <a:lumOff val="-355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Software part</a:t>
          </a:r>
          <a:endParaRPr lang="en-US" sz="2000" kern="1200"/>
        </a:p>
      </dsp:txBody>
      <dsp:txXfrm>
        <a:off x="3188302" y="1996349"/>
        <a:ext cx="3529396" cy="339802"/>
      </dsp:txXfrm>
    </dsp:sp>
    <dsp:sp modelId="{4AD4F449-83B9-4502-AA71-58C9CBBEDF56}">
      <dsp:nvSpPr>
        <dsp:cNvPr id="0" name=""/>
        <dsp:cNvSpPr/>
      </dsp:nvSpPr>
      <dsp:spPr>
        <a:xfrm>
          <a:off x="3169920" y="2373362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716528"/>
                <a:satOff val="-16300"/>
                <a:lumOff val="-42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16528"/>
                <a:satOff val="-16300"/>
                <a:lumOff val="-42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Results  </a:t>
          </a:r>
          <a:endParaRPr lang="en-US" sz="2000" kern="1200"/>
        </a:p>
      </dsp:txBody>
      <dsp:txXfrm>
        <a:off x="3188302" y="2391744"/>
        <a:ext cx="3529396" cy="339802"/>
      </dsp:txXfrm>
    </dsp:sp>
    <dsp:sp modelId="{E809F379-303F-4EA5-80A6-F734B2A10490}">
      <dsp:nvSpPr>
        <dsp:cNvPr id="0" name=""/>
        <dsp:cNvSpPr/>
      </dsp:nvSpPr>
      <dsp:spPr>
        <a:xfrm>
          <a:off x="3169920" y="2768756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835950"/>
                <a:satOff val="-19017"/>
                <a:lumOff val="-497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835950"/>
                <a:satOff val="-19017"/>
                <a:lumOff val="-497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conclusion</a:t>
          </a:r>
          <a:endParaRPr lang="en-US" sz="2000" kern="1200"/>
        </a:p>
      </dsp:txBody>
      <dsp:txXfrm>
        <a:off x="3188302" y="2787138"/>
        <a:ext cx="3529396" cy="339802"/>
      </dsp:txXfrm>
    </dsp:sp>
    <dsp:sp modelId="{C8F12314-A919-48C9-80A9-95CB4509B594}">
      <dsp:nvSpPr>
        <dsp:cNvPr id="0" name=""/>
        <dsp:cNvSpPr/>
      </dsp:nvSpPr>
      <dsp:spPr>
        <a:xfrm>
          <a:off x="3169920" y="3164151"/>
          <a:ext cx="3566160" cy="376566"/>
        </a:xfrm>
        <a:prstGeom prst="roundRect">
          <a:avLst/>
        </a:prstGeom>
        <a:gradFill rotWithShape="0">
          <a:gsLst>
            <a:gs pos="0">
              <a:schemeClr val="accent2">
                <a:hueOff val="-955371"/>
                <a:satOff val="-21734"/>
                <a:lumOff val="-568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55371"/>
                <a:satOff val="-21734"/>
                <a:lumOff val="-568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References</a:t>
          </a:r>
          <a:endParaRPr lang="en-US" sz="2000" kern="1200"/>
        </a:p>
      </dsp:txBody>
      <dsp:txXfrm>
        <a:off x="3188302" y="3182533"/>
        <a:ext cx="3529396" cy="339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65E5B-D233-4A43-B766-981A1F7B1355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121BF-D123-49B9-A654-8F272C2BC006}">
      <dsp:nvSpPr>
        <dsp:cNvPr id="0" name=""/>
        <dsp:cNvSpPr/>
      </dsp:nvSpPr>
      <dsp:spPr>
        <a:xfrm>
          <a:off x="0" y="0"/>
          <a:ext cx="1338549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Connecting Ultrasonic sensor 1 with BBB</a:t>
          </a:r>
          <a:endParaRPr lang="en-US" sz="2100" kern="1200"/>
        </a:p>
      </dsp:txBody>
      <dsp:txXfrm>
        <a:off x="0" y="0"/>
        <a:ext cx="1338549" cy="2127511"/>
      </dsp:txXfrm>
    </dsp:sp>
    <dsp:sp modelId="{3740AE7E-AF9B-4100-88A8-A7F526369A5B}">
      <dsp:nvSpPr>
        <dsp:cNvPr id="0" name=""/>
        <dsp:cNvSpPr/>
      </dsp:nvSpPr>
      <dsp:spPr>
        <a:xfrm>
          <a:off x="1438940" y="25009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ground pin with P9.1(GND) of BBB</a:t>
          </a:r>
          <a:endParaRPr lang="en-US" sz="2000" kern="1200" dirty="0"/>
        </a:p>
      </dsp:txBody>
      <dsp:txXfrm>
        <a:off x="1438940" y="25009"/>
        <a:ext cx="5253807" cy="500193"/>
      </dsp:txXfrm>
    </dsp:sp>
    <dsp:sp modelId="{B8EEB462-3D0B-4FB2-BD08-73B8A550026A}">
      <dsp:nvSpPr>
        <dsp:cNvPr id="0" name=""/>
        <dsp:cNvSpPr/>
      </dsp:nvSpPr>
      <dsp:spPr>
        <a:xfrm>
          <a:off x="1338549" y="525203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4C3F85-0E3F-4322-8111-C7EC12895A41}">
      <dsp:nvSpPr>
        <dsp:cNvPr id="0" name=""/>
        <dsp:cNvSpPr/>
      </dsp:nvSpPr>
      <dsp:spPr>
        <a:xfrm>
          <a:off x="1438940" y="550213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VCC pin with P9.7(SYS_5V) of BBB</a:t>
          </a:r>
          <a:endParaRPr lang="en-US" sz="2000" kern="1200" dirty="0"/>
        </a:p>
      </dsp:txBody>
      <dsp:txXfrm>
        <a:off x="1438940" y="550213"/>
        <a:ext cx="5253807" cy="500193"/>
      </dsp:txXfrm>
    </dsp:sp>
    <dsp:sp modelId="{3FF4DED6-5DFD-493D-A62A-3EA89D213247}">
      <dsp:nvSpPr>
        <dsp:cNvPr id="0" name=""/>
        <dsp:cNvSpPr/>
      </dsp:nvSpPr>
      <dsp:spPr>
        <a:xfrm>
          <a:off x="1338549" y="1050407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328A6B-DF70-4134-B392-76B5D5F845A5}">
      <dsp:nvSpPr>
        <dsp:cNvPr id="0" name=""/>
        <dsp:cNvSpPr/>
      </dsp:nvSpPr>
      <dsp:spPr>
        <a:xfrm>
          <a:off x="1438940" y="1075416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Trigger pin with P8.8(GPIO_67) of BBB</a:t>
          </a:r>
          <a:endParaRPr lang="en-US" sz="2000" kern="1200" dirty="0"/>
        </a:p>
      </dsp:txBody>
      <dsp:txXfrm>
        <a:off x="1438940" y="1075416"/>
        <a:ext cx="5253807" cy="500193"/>
      </dsp:txXfrm>
    </dsp:sp>
    <dsp:sp modelId="{647BE00F-170F-4BD0-8FCA-C5725C8593D5}">
      <dsp:nvSpPr>
        <dsp:cNvPr id="0" name=""/>
        <dsp:cNvSpPr/>
      </dsp:nvSpPr>
      <dsp:spPr>
        <a:xfrm>
          <a:off x="1338549" y="1575610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229EFD-92ED-4DEE-8A5B-5E3519235863}">
      <dsp:nvSpPr>
        <dsp:cNvPr id="0" name=""/>
        <dsp:cNvSpPr/>
      </dsp:nvSpPr>
      <dsp:spPr>
        <a:xfrm>
          <a:off x="1438940" y="1600620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Echo pin with P8.10(GPIO_68) of BBB</a:t>
          </a:r>
          <a:endParaRPr lang="en-US" sz="2000" kern="1200" dirty="0"/>
        </a:p>
      </dsp:txBody>
      <dsp:txXfrm>
        <a:off x="1438940" y="1600620"/>
        <a:ext cx="5253807" cy="500193"/>
      </dsp:txXfrm>
    </dsp:sp>
    <dsp:sp modelId="{D5B2D69C-CBA7-4059-BC8D-91FC2AB15F11}">
      <dsp:nvSpPr>
        <dsp:cNvPr id="0" name=""/>
        <dsp:cNvSpPr/>
      </dsp:nvSpPr>
      <dsp:spPr>
        <a:xfrm>
          <a:off x="1338549" y="2100814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3EFE8B-656B-4758-BFFD-3C0E0FD20475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955371"/>
                <a:satOff val="-21734"/>
                <a:lumOff val="-568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55371"/>
                <a:satOff val="-21734"/>
                <a:lumOff val="-568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55371"/>
              <a:satOff val="-21734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CDD6B3-433D-46A0-9425-A5471BC09EE3}">
      <dsp:nvSpPr>
        <dsp:cNvPr id="0" name=""/>
        <dsp:cNvSpPr/>
      </dsp:nvSpPr>
      <dsp:spPr>
        <a:xfrm>
          <a:off x="0" y="2127511"/>
          <a:ext cx="1338549" cy="21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Connecting ultrasonic sensor 2 with BBB</a:t>
          </a:r>
          <a:endParaRPr lang="en-US" sz="2100" kern="1200" dirty="0"/>
        </a:p>
      </dsp:txBody>
      <dsp:txXfrm>
        <a:off x="0" y="2127511"/>
        <a:ext cx="1338549" cy="2127511"/>
      </dsp:txXfrm>
    </dsp:sp>
    <dsp:sp modelId="{0AD12811-41A4-4DD6-9D36-53579B8FFFAE}">
      <dsp:nvSpPr>
        <dsp:cNvPr id="0" name=""/>
        <dsp:cNvSpPr/>
      </dsp:nvSpPr>
      <dsp:spPr>
        <a:xfrm>
          <a:off x="1438940" y="2152521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ground pin with P9.2(GND) of BBB</a:t>
          </a:r>
          <a:endParaRPr lang="en-US" sz="2000" kern="1200" dirty="0"/>
        </a:p>
      </dsp:txBody>
      <dsp:txXfrm>
        <a:off x="1438940" y="2152521"/>
        <a:ext cx="5253807" cy="500193"/>
      </dsp:txXfrm>
    </dsp:sp>
    <dsp:sp modelId="{BC264231-19A8-46ED-AC5C-474E29D5949D}">
      <dsp:nvSpPr>
        <dsp:cNvPr id="0" name=""/>
        <dsp:cNvSpPr/>
      </dsp:nvSpPr>
      <dsp:spPr>
        <a:xfrm>
          <a:off x="1338549" y="2652715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B454AE-0F07-453C-B22A-23FDBE5E316C}">
      <dsp:nvSpPr>
        <dsp:cNvPr id="0" name=""/>
        <dsp:cNvSpPr/>
      </dsp:nvSpPr>
      <dsp:spPr>
        <a:xfrm>
          <a:off x="1438940" y="2677725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VCC pin with P9.8(SYS_5V) of BBB</a:t>
          </a:r>
          <a:endParaRPr lang="en-US" sz="2000" kern="1200" dirty="0"/>
        </a:p>
      </dsp:txBody>
      <dsp:txXfrm>
        <a:off x="1438940" y="2677725"/>
        <a:ext cx="5253807" cy="500193"/>
      </dsp:txXfrm>
    </dsp:sp>
    <dsp:sp modelId="{C802B857-EF28-42D8-91EC-B0175B6E61BF}">
      <dsp:nvSpPr>
        <dsp:cNvPr id="0" name=""/>
        <dsp:cNvSpPr/>
      </dsp:nvSpPr>
      <dsp:spPr>
        <a:xfrm>
          <a:off x="1338549" y="3177919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643DEA0-D506-4FF4-82CF-51790C487B7B}">
      <dsp:nvSpPr>
        <dsp:cNvPr id="0" name=""/>
        <dsp:cNvSpPr/>
      </dsp:nvSpPr>
      <dsp:spPr>
        <a:xfrm>
          <a:off x="1438940" y="3202928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Trigger pin with P8.12(GPIO_44) of BBB</a:t>
          </a:r>
          <a:endParaRPr lang="en-US" sz="2000" kern="1200" dirty="0"/>
        </a:p>
      </dsp:txBody>
      <dsp:txXfrm>
        <a:off x="1438940" y="3202928"/>
        <a:ext cx="5253807" cy="500193"/>
      </dsp:txXfrm>
    </dsp:sp>
    <dsp:sp modelId="{A11B9299-D038-4C7C-A75E-7BD903CAE177}">
      <dsp:nvSpPr>
        <dsp:cNvPr id="0" name=""/>
        <dsp:cNvSpPr/>
      </dsp:nvSpPr>
      <dsp:spPr>
        <a:xfrm>
          <a:off x="1338549" y="3703122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FB2C00-C870-406B-978F-07049F797FD6}">
      <dsp:nvSpPr>
        <dsp:cNvPr id="0" name=""/>
        <dsp:cNvSpPr/>
      </dsp:nvSpPr>
      <dsp:spPr>
        <a:xfrm>
          <a:off x="1438940" y="3728132"/>
          <a:ext cx="5253807" cy="50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Connect Echo pin with P8.14(GPIO_26) of BBB </a:t>
          </a:r>
          <a:endParaRPr lang="en-US" sz="2000" kern="1200" dirty="0"/>
        </a:p>
      </dsp:txBody>
      <dsp:txXfrm>
        <a:off x="1438940" y="3728132"/>
        <a:ext cx="5253807" cy="500193"/>
      </dsp:txXfrm>
    </dsp:sp>
    <dsp:sp modelId="{E11709E9-043C-4650-A1BE-8ECC21C19C5D}">
      <dsp:nvSpPr>
        <dsp:cNvPr id="0" name=""/>
        <dsp:cNvSpPr/>
      </dsp:nvSpPr>
      <dsp:spPr>
        <a:xfrm>
          <a:off x="1338549" y="4228326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h.com/ssh/winscp/" TargetMode="External"/><Relationship Id="rId2" Type="http://schemas.openxmlformats.org/officeDocument/2006/relationships/hyperlink" Target="https://www.element14.com/community/community/designcenter/single-board-computers/next-genbeaglebone/blog/2019/08/15/beaglebone-black-bbb-io-gpio-spi-and-i2c-library-for-c-2019-ed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andsontec.com/dataspecs/L298N%20Motor%20Driver.pdf" TargetMode="External"/><Relationship Id="rId5" Type="http://schemas.openxmlformats.org/officeDocument/2006/relationships/hyperlink" Target="https://www.chiark.greenend.org.uk/~sgtatham/putty/" TargetMode="External"/><Relationship Id="rId4" Type="http://schemas.openxmlformats.org/officeDocument/2006/relationships/hyperlink" Target="https://github.com/shabaz123/iobb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7684-10C7-4AB3-8293-478120C9F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EMBEDDED SYSTEM DESIGN PROJECT</a:t>
            </a:r>
            <a:br>
              <a:rPr lang="en-US" sz="4800" dirty="0"/>
            </a:br>
            <a:r>
              <a:rPr lang="en-US" sz="4800" dirty="0"/>
              <a:t>ESE-4009</a:t>
            </a:r>
            <a:br>
              <a:rPr lang="en-US" sz="4800" dirty="0"/>
            </a:br>
            <a:r>
              <a:rPr lang="en-US" sz="4800" dirty="0"/>
              <a:t>Interfacing DC MOTOR with beaglebone black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84A8C-90B0-4196-9AE5-A6874AD25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en-GB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Submitted by: HARMANDEEP SINGH (C0751299)</a:t>
            </a:r>
          </a:p>
          <a:p>
            <a:r>
              <a:rPr lang="en-GB" dirty="0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rPr>
              <a:t>(Group 2)</a:t>
            </a:r>
            <a:endParaRPr lang="en-CA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7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2143-4CA0-4AAF-B0EE-ECFED4A2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DC Motor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A9106A-2653-4E40-B026-0EA7C2FC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81199"/>
            <a:ext cx="3494597" cy="28862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D6A903-ACF3-4290-931F-63DD01A95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In this project two 12V 10RPM DC motors are used.</a:t>
            </a:r>
          </a:p>
          <a:p>
            <a:r>
              <a:rPr lang="en-US" dirty="0"/>
              <a:t>One motor is used to control the entry door and the second motor is for exit door.</a:t>
            </a:r>
          </a:p>
          <a:p>
            <a:r>
              <a:rPr lang="en-US" dirty="0"/>
              <a:t>The motor rotates in clockwise and anticlockwise direction for opening and closing of doors.</a:t>
            </a:r>
          </a:p>
        </p:txBody>
      </p:sp>
    </p:spTree>
    <p:extLst>
      <p:ext uri="{BB962C8B-B14F-4D97-AF65-F5344CB8AC3E}">
        <p14:creationId xmlns:p14="http://schemas.microsoft.com/office/powerpoint/2010/main" val="213265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F1A9-176F-43CC-B343-9AA0335A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CA" sz="2800"/>
              <a:t>Motor driver (l298n)</a:t>
            </a:r>
          </a:p>
        </p:txBody>
      </p:sp>
      <p:sp>
        <p:nvSpPr>
          <p:cNvPr id="72" name="Round Diagonal Corner Rectangle 11">
            <a:extLst>
              <a:ext uri="{FF2B5EF4-FFF2-40B4-BE49-F238E27FC236}">
                <a16:creationId xmlns:a16="http://schemas.microsoft.com/office/drawing/2014/main" id="{03756949-AC79-48CD-A920-B0FE10D23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C7AD-11FE-46B8-90BD-911AF900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A06-6183-4F45-8266-3EC40539B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CA" sz="1800" dirty="0"/>
              <a:t>L298N motor driver is used to run both motors in this project.</a:t>
            </a:r>
          </a:p>
          <a:p>
            <a:r>
              <a:rPr lang="en-CA" sz="1800" dirty="0"/>
              <a:t>It is a dual motor driver so both the motors can operate at the same time.</a:t>
            </a:r>
          </a:p>
          <a:p>
            <a:r>
              <a:rPr lang="en-CA" sz="1800" dirty="0"/>
              <a:t>Its operating voltage is 7-12V and maximum supply voltage is </a:t>
            </a:r>
            <a:r>
              <a:rPr lang="en-CA" sz="1800" dirty="0" err="1"/>
              <a:t>upto</a:t>
            </a:r>
            <a:r>
              <a:rPr lang="en-CA" sz="1800" dirty="0"/>
              <a:t> 46V.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90137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7ECD-67A2-4B10-87D7-7226E2DE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Jumper wires and breadboard 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14E27-35E6-4669-8A6A-F373F373C6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7068" y="2249488"/>
            <a:ext cx="4498932" cy="35417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A40725-2BFF-4268-BCE6-9A5D5CF17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49488"/>
            <a:ext cx="4763272" cy="3541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9E30E0-CC9B-4D24-B36A-7510F71B99F4}"/>
              </a:ext>
            </a:extLst>
          </p:cNvPr>
          <p:cNvSpPr txBox="1"/>
          <p:nvPr/>
        </p:nvSpPr>
        <p:spPr>
          <a:xfrm>
            <a:off x="1868557" y="6109252"/>
            <a:ext cx="738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Breadboard and jumper wires are used to make connections between components and </a:t>
            </a:r>
            <a:r>
              <a:rPr lang="en-CA" dirty="0" err="1"/>
              <a:t>beaglebone</a:t>
            </a:r>
            <a:r>
              <a:rPr lang="en-CA" dirty="0"/>
              <a:t> black.</a:t>
            </a:r>
          </a:p>
        </p:txBody>
      </p:sp>
    </p:spTree>
    <p:extLst>
      <p:ext uri="{BB962C8B-B14F-4D97-AF65-F5344CB8AC3E}">
        <p14:creationId xmlns:p14="http://schemas.microsoft.com/office/powerpoint/2010/main" val="225456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C333D78-7718-4547-913D-AD10778A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Supporting software</a:t>
            </a:r>
          </a:p>
        </p:txBody>
      </p:sp>
    </p:spTree>
    <p:extLst>
      <p:ext uri="{BB962C8B-B14F-4D97-AF65-F5344CB8AC3E}">
        <p14:creationId xmlns:p14="http://schemas.microsoft.com/office/powerpoint/2010/main" val="3509046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6EC13-DC2F-42FE-88B0-0F53AABF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putty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7BF3E-4FD4-42D0-837D-51F999E59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6522"/>
            <a:ext cx="9905999" cy="4134679"/>
          </a:xfrm>
        </p:spPr>
        <p:txBody>
          <a:bodyPr>
            <a:normAutofit/>
          </a:bodyPr>
          <a:lstStyle/>
          <a:p>
            <a:r>
              <a:rPr lang="en-US" dirty="0"/>
              <a:t>PuTTY is an SSH and telnet client, developed originally for the Windows platform.</a:t>
            </a:r>
          </a:p>
          <a:p>
            <a:r>
              <a:rPr lang="en-US" dirty="0"/>
              <a:t>It is an open-source software that was originally written for Microsoft Windows, but it has been ported to various other operating systems.</a:t>
            </a:r>
          </a:p>
          <a:p>
            <a:r>
              <a:rPr lang="en-US" dirty="0"/>
              <a:t>it comes bundled with command-line SCP and SFTP clients, called "</a:t>
            </a:r>
            <a:r>
              <a:rPr lang="en-US" dirty="0" err="1"/>
              <a:t>pscp</a:t>
            </a:r>
            <a:r>
              <a:rPr lang="en-US" dirty="0"/>
              <a:t>" and "</a:t>
            </a:r>
            <a:r>
              <a:rPr lang="en-US" dirty="0" err="1"/>
              <a:t>psftp</a:t>
            </a:r>
            <a:r>
              <a:rPr lang="en-US" dirty="0"/>
              <a:t>" respectively.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8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E4F11-526B-45A0-8BA2-8C1AA08EF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54" t="6979" r="29269" b="18343"/>
          <a:stretch/>
        </p:blipFill>
        <p:spPr>
          <a:xfrm>
            <a:off x="1659988" y="643467"/>
            <a:ext cx="82999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9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18A61-44CA-4E48-BF52-A01010F58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0"/>
          <a:stretch/>
        </p:blipFill>
        <p:spPr>
          <a:xfrm>
            <a:off x="1143941" y="643467"/>
            <a:ext cx="9904118" cy="52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5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580C-FF2A-4BC6-8666-222D0C79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CA" sz="2800"/>
              <a:t>Eclipse ide</a:t>
            </a:r>
          </a:p>
        </p:txBody>
      </p:sp>
      <p:sp>
        <p:nvSpPr>
          <p:cNvPr id="10" name="Round Diagonal Corner Rectangle 11">
            <a:extLst>
              <a:ext uri="{FF2B5EF4-FFF2-40B4-BE49-F238E27FC236}">
                <a16:creationId xmlns:a16="http://schemas.microsoft.com/office/drawing/2014/main" id="{03756949-AC79-48CD-A920-B0FE10D23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78197-FB39-4EC1-A9B2-4387F414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5144C-8103-42B7-AF68-1608D00C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CA" sz="1800" dirty="0"/>
              <a:t>Eclipse IDE is used to write the code for this interfacing.</a:t>
            </a:r>
          </a:p>
          <a:p>
            <a:r>
              <a:rPr lang="en-CA" sz="1800" dirty="0"/>
              <a:t>The programming is done in C language.</a:t>
            </a:r>
          </a:p>
        </p:txBody>
      </p:sp>
    </p:spTree>
    <p:extLst>
      <p:ext uri="{BB962C8B-B14F-4D97-AF65-F5344CB8AC3E}">
        <p14:creationId xmlns:p14="http://schemas.microsoft.com/office/powerpoint/2010/main" val="224589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65D6-043A-48FA-AB85-262647B5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CA" dirty="0" err="1"/>
              <a:t>winscp</a:t>
            </a:r>
            <a:endParaRPr lang="en-CA" dirty="0"/>
          </a:p>
        </p:txBody>
      </p:sp>
      <p:sp>
        <p:nvSpPr>
          <p:cNvPr id="79" name="Round Diagonal Corner Rectangle 9">
            <a:extLst>
              <a:ext uri="{FF2B5EF4-FFF2-40B4-BE49-F238E27FC236}">
                <a16:creationId xmlns:a16="http://schemas.microsoft.com/office/drawing/2014/main" id="{B17B89E9-0A60-4DE1-97F8-2E81D4CCE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F27C2-B0EF-488F-B054-7558AF3FB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t="4687" r="10198" b="5781"/>
          <a:stretch/>
        </p:blipFill>
        <p:spPr>
          <a:xfrm>
            <a:off x="1118988" y="2068198"/>
            <a:ext cx="4635583" cy="272566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700EB1-7F35-4C13-9D31-D73F2A91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WinSCP (Windows Secure Copy) is a popular free and open-source SFTP, FTP, WebDAV, Amazon S3 and SCP client for Microsoft Windows. </a:t>
            </a:r>
          </a:p>
          <a:p>
            <a:r>
              <a:rPr lang="en-US" dirty="0"/>
              <a:t>Its main function is secure file transfer between a local and a remote computer.</a:t>
            </a:r>
          </a:p>
          <a:p>
            <a:r>
              <a:rPr lang="en-US" dirty="0"/>
              <a:t>For secure transfers, it uses Secure Shell (SSH) and supports the SCP protocol in addition to SFTP.</a:t>
            </a:r>
          </a:p>
          <a:p>
            <a:r>
              <a:rPr lang="en-US" dirty="0"/>
              <a:t>It provides limited remote command execution and scripting capabilities.</a:t>
            </a:r>
          </a:p>
          <a:p>
            <a:r>
              <a:rPr lang="en-US" dirty="0"/>
              <a:t>WinSCP is based on the implementation of the SSH protocol from PuTTY and FTP protocol from FileZilla.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544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AC53F-C26E-4518-8781-8FF9AE0D3C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994" y="460717"/>
            <a:ext cx="12056012" cy="5936566"/>
          </a:xfrm>
        </p:spPr>
      </p:pic>
    </p:spTree>
    <p:extLst>
      <p:ext uri="{BB962C8B-B14F-4D97-AF65-F5344CB8AC3E}">
        <p14:creationId xmlns:p14="http://schemas.microsoft.com/office/powerpoint/2010/main" val="36516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8">
            <a:extLst>
              <a:ext uri="{FF2B5EF4-FFF2-40B4-BE49-F238E27FC236}">
                <a16:creationId xmlns:a16="http://schemas.microsoft.com/office/drawing/2014/main" id="{BDD0EE9F-9E3C-462E-A179-E83BAF11B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50088-045A-449E-BDE7-0A0CF668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			   List Of content</a:t>
            </a:r>
          </a:p>
        </p:txBody>
      </p:sp>
      <p:graphicFrame>
        <p:nvGraphicFramePr>
          <p:cNvPr id="70" name="Content Placeholder 2">
            <a:extLst>
              <a:ext uri="{FF2B5EF4-FFF2-40B4-BE49-F238E27FC236}">
                <a16:creationId xmlns:a16="http://schemas.microsoft.com/office/drawing/2014/main" id="{00D9099D-A1E0-4BE0-A1DB-D958E0601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67232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820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7BF2F-B161-4956-968E-063AAEC1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CA" dirty="0"/>
              <a:t>Hardware Setup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03756949-AC79-48CD-A920-B0FE10D23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close up of a device&#10;&#10;Description automatically generated">
            <a:extLst>
              <a:ext uri="{FF2B5EF4-FFF2-40B4-BE49-F238E27FC236}">
                <a16:creationId xmlns:a16="http://schemas.microsoft.com/office/drawing/2014/main" id="{725FF671-2B64-44B4-8812-C8819E79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88942" y="166466"/>
            <a:ext cx="4820531" cy="64289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31998-6DAF-4416-8DE0-D993C6669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467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4D02B2-0CF7-407E-A7F3-CEB52ABEB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DDA51F-AA5F-45C8-84DC-CEAE96F2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BF34871E-B64D-47C9-ABC1-518F49729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EFC3199-B82F-435F-A30D-F593CBD58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8E53882-1F61-43E0-B79A-ACED33847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52A5BC5-6859-40F8-8B67-F512117D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EB5A396-50E3-4BD8-8963-F88BE3D59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188D78F-BD3C-404E-A542-863D7DE02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5F2E59C-EE00-47F4-94B8-5DF072AE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53844C-2F95-4BCB-925D-89BCF1325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6DFAD72-0B21-43D6-BAD6-901CC994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C3588CC-2440-440D-A141-9206C65A2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A71A2F7-613C-41A9-B808-A8E1BDC23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CCC8072C-0F4A-440E-85F8-21BD6CFCB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B4C9869-76AD-4C59-8DD5-6B58C2D71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7FF3E02-500A-4F64-8848-E736A2C77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60D3FC48-EA2B-469C-AA24-76B0D7DAE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57EFF6D-A151-4B71-A304-9746BCC3F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272A688-3CE0-4825-B9B5-94092DCF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2B0BB5B-58FA-47AA-A7CF-6811E1B03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540DDDF-6A7E-4CE4-905A-8D4B83A07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809F7269-5CA1-46CB-948C-13787BC47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709D6DA-015F-4C16-94DD-ABEEA131A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8B93C08E-CD79-46A8-BA96-3702505C4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04FE9491-C10F-4913-B24A-676F284C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13C482B-C5FC-45AD-8C72-73C16C939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6C188634-D7BC-4AA4-AE9A-84AD81BB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E7875E7-9177-4B5A-9E27-0112064F8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B8ABC3-D670-4736-84AB-C73CA4B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FD8ABCF5-CC25-4369-8CA0-1016BADA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AB08-AD55-4410-9A2A-31FA98F24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2DAC3A-4FD0-4A8F-92B6-435AA8039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B9D64E40-B368-413D-8A3E-FFCAA54D2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5E116B13-6012-4840-AA3B-C716469FB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2EB1A2A7-7168-4A40-A825-DFEAE52C4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90019991-73F1-47C6-A7D4-A9D263127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916C4EC5-59EA-4C75-AF70-4873CD115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8961F09-0B82-40F7-B928-E5AF33930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F71479E5-D9A2-476B-B2D2-F67D3478C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D6720850-6192-469B-B9BF-FB5018351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C431C61F-33D7-4D0A-BBD2-B0FD71E6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EE14CC4-51E1-47A6-8808-25ED854E3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8A3C423-01E5-46A5-85C7-AC8ADCEEE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041BAF2E-E821-41EC-A7B2-BEB2E1833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1A05FB87-BE4B-4B1B-9A30-A3B24375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75C9AE77-A22A-4D13-B947-08FBC6803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E7BB7678-664B-4C81-B9BC-9B2C5D7E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1EA72C94-7B99-4B7C-BBD6-184C1DBEE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01875D0F-2424-4389-BB79-B7877502E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927F5A31-C681-4932-BEFD-B223D6F20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DAD9D8E8-3E55-4DDA-80B0-6508DFC58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D22A1C63-7C05-4DA9-8684-DC69A5D9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A8B355B6-F766-4BB2-A54B-CE32BC49A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D8DD30D1-F2F5-4FCF-889A-5AC14EFF6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CB2B0458-507D-43E8-B56C-F0CED4CAF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7675565E-26DD-486E-B047-99568C1FF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5434B238-B1E6-469A-9A4E-26CC34BC3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6B74BB5-A917-465D-92AF-7A24D0854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ADDD9FF-E0DA-4B0B-8004-2BDB7DA26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CB54E949-8598-44D5-95F6-C31D8E65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B9B54-2C35-4B15-A891-1362196C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CA" sz="3100">
                <a:solidFill>
                  <a:srgbClr val="FFFFFF"/>
                </a:solidFill>
              </a:rPr>
              <a:t>Description of connections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90D92-0980-4140-93ED-14415B6CC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96578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184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DAC849-7D8A-40DA-BEBD-981A6595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/>
              <a:t>Connecting motors and motor driver with Beaglebone black</a:t>
            </a:r>
            <a:endParaRPr lang="en-CA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B9E97521-8285-406D-97BC-EB2A9E11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000"/>
              <a:t>Connect Motor1 terminals with Out1 and Out2 of L298N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Motor2 terminals with Out3 and Out4 of L298N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IN1 pin with P9.15(GPIO_48) of BBB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IN2 pin with P9.23(GPIO_49) of BBB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IN3 pin with P9.25(GPIO_117) of BBB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IN4 pin with P9.27(GPIO_115) of BBB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VCC and GND of L298N with positive and negative terminals of battery</a:t>
            </a:r>
          </a:p>
          <a:p>
            <a:pPr>
              <a:lnSpc>
                <a:spcPct val="110000"/>
              </a:lnSpc>
            </a:pPr>
            <a:r>
              <a:rPr lang="en-CA" sz="2000"/>
              <a:t>Connect GND of L298N with P9.46(GND) of BBB</a:t>
            </a:r>
          </a:p>
          <a:p>
            <a:pPr>
              <a:lnSpc>
                <a:spcPct val="110000"/>
              </a:lnSpc>
            </a:pP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95242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0E9327-7020-4390-BE99-9C2995AB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Working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C2F0F-DEE2-4D0C-8870-713C54988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813"/>
            <a:ext cx="9905999" cy="46672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700" dirty="0"/>
              <a:t>There are two ultrasonic sensors and two DC motors used for both entry and exit.</a:t>
            </a:r>
          </a:p>
          <a:p>
            <a:pPr>
              <a:lnSpc>
                <a:spcPct val="110000"/>
              </a:lnSpc>
            </a:pPr>
            <a:r>
              <a:rPr lang="en-CA" sz="1700" dirty="0"/>
              <a:t>Both sensors continuously measures the distance of obstacles in front of them.</a:t>
            </a:r>
          </a:p>
          <a:p>
            <a:pPr>
              <a:lnSpc>
                <a:spcPct val="110000"/>
              </a:lnSpc>
            </a:pPr>
            <a:r>
              <a:rPr lang="en-CA" sz="1700" dirty="0"/>
              <a:t>Range of ultrasonic sensors is already set in the code.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If a person comes inside the range of sensor 1 it will be counted as a person entered inside and the motor 1 will then open the entry gate for that person to allow access and then close it after some time.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If a person comes inside the range of sensor 2 it will be counted as person going out and the motor 2 will then open the exit gate for that person and then close it after some time.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 limit of maximum person is set in code, if already maximum persons are inside then other people have to wait outside until someone exits.</a:t>
            </a:r>
          </a:p>
          <a:p>
            <a:pPr>
              <a:lnSpc>
                <a:spcPct val="110000"/>
              </a:lnSpc>
            </a:pPr>
            <a:endParaRPr lang="en-CA" sz="17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9326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D8C84AD2-B33F-490D-BF2D-E70D251BC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10">
            <a:extLst>
              <a:ext uri="{FF2B5EF4-FFF2-40B4-BE49-F238E27FC236}">
                <a16:creationId xmlns:a16="http://schemas.microsoft.com/office/drawing/2014/main" id="{8D8E6E98-D5AE-4FF0-ABF6-B6B08F482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5016678-F061-4CDB-8D2E-9BB23CF29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F977FE0-43E5-40E1-9557-1769EF0F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2A35B29-7FC2-43A0-8E9D-6EAC64CA8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2FA10A2-9F1A-44AC-A180-9DD1A6261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597CBA1-5AC7-4A6D-B3BD-2E2854081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05FD527-79EB-43FE-99C4-DC858F4C3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61741F5-B72E-48B0-B7CB-6D0AE506A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FA97DCE-EF57-4F09-81AB-0A7B70D47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0A69359-0B3B-4343-A332-D79E39F3A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F767C1C-3044-4287-A7DC-CDE99E2B2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B382D5D-CDFB-4E6A-8B92-D00D417E7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EC735E7D-D06D-486A-992A-CFFC25AE5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A04D837-E161-41B4-8C04-47A6F0EDC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C49A735-A691-4798-8898-5EDD11061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15803F3-2E80-4C97-93F5-1B673055D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D1FF530-1442-4BBB-9796-929E007F9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2703C0F-DD80-448B-9B1F-70DC09C5A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C5DD3DD-6EDA-4B8C-949D-25E71220E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A8D6293-79AB-4F6F-8CC6-EE7CFF8DD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24CA45A-B954-45F4-9FF3-9384955E7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2827053-1DA4-44DF-B094-D87740A8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663213D9-7B3D-4961-A934-4CB4F4BF2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9D70833-8994-4B6D-882F-3675F1BF3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EC5B48EA-2FC2-4C42-AD04-A9365B88D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46E9C570-9EF1-4384-B4EC-60F32BB52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A1D023F-5B77-4068-AE8C-796E2A7F0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E5717E79-B521-42F5-98DD-601CD5AB7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6E713F00-DAF1-4D51-A57F-E18AD7AFD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101E3FEC-072F-4B39-B8AF-679B596F3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6F43352-9BD3-400E-9CD5-FB0CCBF2F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80C2FE71-F649-4FFF-9D36-357A3D643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BC03F0B-090C-4EA1-8E48-EA17FB89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29CDF6F-AD1E-4258-9F31-322B1E535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285EF5B6-B1D2-489E-9E47-D3EDD8C3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D279579C-B885-4139-AD4F-E1DD12429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A81A84EF-423E-475A-AC7B-8D55E337A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028AA9C5-392B-49BF-B503-208CA3055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AEA8D02-8804-4060-B966-1B18FDFC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2AF8B2-37F5-41AF-9BAA-174873AFD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3BC248F9-40FB-4214-AF6F-A2FE15B4E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F90832C5-84E1-4547-AB00-530C4DA3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78B52A6F-2715-41A7-98CC-5D7B27DBB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B64CED29-8C8F-4C70-BD43-24E6E5C8A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9C16B4-97F1-46B9-BB2C-4272C6D9C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F026EEF-1171-4EA2-9128-34C19DCA5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4183042E-C1E5-497D-9900-A46A026BE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AD619A-DBEC-4B85-A8A1-3B2D174BE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5836FB6B-D1AE-4ABB-ACB2-6CAEF772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965312E0-6238-4837-9964-910E0C8A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3276C87-9A0F-4752-91CF-AB90B0EE8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E5938DD-18F9-4E7B-9985-C26BBA03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A98B9DE5-1930-45D5-A9B6-AC2B1EAC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3E0629A-1DC1-4873-B670-CB357617A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A2B200B-2E81-4BD5-A8B2-ED3ABD1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56B8D-BF6C-488B-86BC-60205B2CF6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part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3E3ED3F8-0F85-482D-98CB-FF62EF5C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5" descr="Computer">
            <a:extLst>
              <a:ext uri="{FF2B5EF4-FFF2-40B4-BE49-F238E27FC236}">
                <a16:creationId xmlns:a16="http://schemas.microsoft.com/office/drawing/2014/main" id="{AC8C8090-F8F6-497B-9EDA-ADD6BA6E3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2340" y="1835935"/>
            <a:ext cx="3178638" cy="31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1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B853B-39C1-4025-8E1B-447F7235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dirty="0"/>
              <a:t>Installing the </a:t>
            </a:r>
            <a:r>
              <a:rPr lang="en-CA" dirty="0" err="1"/>
              <a:t>iobb</a:t>
            </a:r>
            <a:r>
              <a:rPr lang="en-CA" dirty="0"/>
              <a:t> library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7F8D-2CF8-42F0-9783-50BC969A8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700"/>
              <a:t>The following steps were performed to install this library in BBB 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err="1">
                <a:effectLst/>
              </a:rPr>
              <a:t>mkdir</a:t>
            </a:r>
            <a:r>
              <a:rPr lang="en-US" sz="1700" i="0">
                <a:effectLst/>
              </a:rPr>
              <a:t> development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>
                <a:effectLst/>
              </a:rPr>
              <a:t>cd development  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>
                <a:effectLst/>
              </a:rPr>
              <a:t>git clone https://github.com/shabaz123/iobb.git  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>
                <a:effectLst/>
              </a:rPr>
              <a:t>cd </a:t>
            </a:r>
            <a:r>
              <a:rPr lang="en-US" sz="1700" i="0" err="1">
                <a:effectLst/>
              </a:rPr>
              <a:t>iobb</a:t>
            </a:r>
            <a:r>
              <a:rPr lang="en-US" sz="1700" i="0">
                <a:effectLst/>
              </a:rPr>
              <a:t>  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effectLst/>
              </a:rPr>
              <a:t>m</a:t>
            </a:r>
            <a:r>
              <a:rPr lang="en-US" sz="1700" i="0">
                <a:effectLst/>
              </a:rPr>
              <a:t>ake</a:t>
            </a:r>
          </a:p>
          <a:p>
            <a:pPr marL="742950" lvl="1" indent="-285750" fontAlgn="base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make install</a:t>
            </a:r>
          </a:p>
          <a:p>
            <a:pPr marL="457200" lvl="1" indent="0" fontAlgn="base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700"/>
              <a:t>Sometimes make install command may give permission denied error then to resolve this allow root permission by using the command </a:t>
            </a:r>
            <a:r>
              <a:rPr lang="en-US" sz="1700" err="1"/>
              <a:t>sudo</a:t>
            </a:r>
            <a:r>
              <a:rPr lang="en-US" sz="1700"/>
              <a:t> make install</a:t>
            </a:r>
          </a:p>
        </p:txBody>
      </p:sp>
    </p:spTree>
    <p:extLst>
      <p:ext uri="{BB962C8B-B14F-4D97-AF65-F5344CB8AC3E}">
        <p14:creationId xmlns:p14="http://schemas.microsoft.com/office/powerpoint/2010/main" val="66279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4C0EF3-CE52-4077-8FEB-48FC80D0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CA" dirty="0"/>
              <a:t>Using the </a:t>
            </a:r>
            <a:r>
              <a:rPr lang="en-CA" dirty="0" err="1"/>
              <a:t>iobb</a:t>
            </a:r>
            <a:r>
              <a:rPr lang="en-CA" dirty="0"/>
              <a:t> library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A92B-F67F-4C39-88D0-60FB595F6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000"/>
              <a:t>To use this library include this header file into your C code : #include&lt;iobb.h&gt;</a:t>
            </a:r>
          </a:p>
          <a:p>
            <a:pPr>
              <a:lnSpc>
                <a:spcPct val="110000"/>
              </a:lnSpc>
            </a:pPr>
            <a:r>
              <a:rPr lang="en-CA" sz="2000"/>
              <a:t>To initialize the library : </a:t>
            </a:r>
            <a:r>
              <a:rPr lang="en-CA" sz="2000" err="1"/>
              <a:t>iolib_init</a:t>
            </a:r>
            <a:r>
              <a:rPr lang="en-CA" sz="2000"/>
              <a:t>();</a:t>
            </a:r>
          </a:p>
          <a:p>
            <a:pPr>
              <a:lnSpc>
                <a:spcPct val="110000"/>
              </a:lnSpc>
            </a:pPr>
            <a:r>
              <a:rPr lang="en-US" sz="2000"/>
              <a:t>To set a GPIO pin to become an input or output, use these commands (the first digit is 8 or 9 to represent the connector P8 or P9, and the second digit is the physical pin number on the connector):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n-NO" sz="2000"/>
              <a:t>   iolib_setdir(8, 12, DigitalIn);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n-NO" sz="2000"/>
              <a:t>   iolib_setdir(9, 12, DigitalOut); </a:t>
            </a:r>
            <a:endParaRPr lang="en-CA" sz="2000"/>
          </a:p>
          <a:p>
            <a:pPr>
              <a:lnSpc>
                <a:spcPct val="110000"/>
              </a:lnSpc>
            </a:pPr>
            <a:r>
              <a:rPr lang="en-US" sz="2000"/>
              <a:t>At the end of the program, the library resources are freed up using: </a:t>
            </a:r>
            <a:r>
              <a:rPr lang="en-US" sz="2000" err="1"/>
              <a:t>iolib_free</a:t>
            </a:r>
            <a:r>
              <a:rPr lang="en-US" sz="2000"/>
              <a:t>();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41200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D669-DACE-4137-92EC-C61DF105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3" y="140217"/>
            <a:ext cx="9905998" cy="1449432"/>
          </a:xfrm>
        </p:spPr>
        <p:txBody>
          <a:bodyPr/>
          <a:lstStyle/>
          <a:p>
            <a:r>
              <a:rPr lang="en-CA" dirty="0"/>
              <a:t>Overview of the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41D95-F123-4ADA-BF94-BCB0736AD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03" y="1800665"/>
            <a:ext cx="10424160" cy="4726744"/>
          </a:xfrm>
        </p:spPr>
      </p:pic>
    </p:spTree>
    <p:extLst>
      <p:ext uri="{BB962C8B-B14F-4D97-AF65-F5344CB8AC3E}">
        <p14:creationId xmlns:p14="http://schemas.microsoft.com/office/powerpoint/2010/main" val="299286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A60C3-3B7D-4172-B502-1C211C484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11" y="965201"/>
            <a:ext cx="8760177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11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41C55-FCA0-468D-A7A9-8564D653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11" y="965201"/>
            <a:ext cx="8760177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65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60D0-555D-47AE-8F7D-D54D1F0F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609"/>
            <a:ext cx="9905998" cy="147857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IoT based Visitor Counter using Beaglebone Black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F441EC-4352-4739-950C-5B3872837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72" y="1223890"/>
            <a:ext cx="10986868" cy="5451690"/>
          </a:xfrm>
        </p:spPr>
      </p:pic>
    </p:spTree>
    <p:extLst>
      <p:ext uri="{BB962C8B-B14F-4D97-AF65-F5344CB8AC3E}">
        <p14:creationId xmlns:p14="http://schemas.microsoft.com/office/powerpoint/2010/main" val="392169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C3F74-E96F-4FBE-ACA6-11A25AE78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11" y="965201"/>
            <a:ext cx="8760177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19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373C68-9C1C-49F0-9E9C-24F4B2C6D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11" y="965201"/>
            <a:ext cx="8760177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79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C46D5-C94F-47F0-B6CC-BC5BB87B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80"/>
          <a:stretch/>
        </p:blipFill>
        <p:spPr>
          <a:xfrm>
            <a:off x="1273224" y="965201"/>
            <a:ext cx="9645552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8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B134-5892-49E7-9E0E-D53393C1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13334"/>
          </a:xfrm>
        </p:spPr>
        <p:txBody>
          <a:bodyPr anchor="b">
            <a:normAutofit/>
          </a:bodyPr>
          <a:lstStyle/>
          <a:p>
            <a:r>
              <a:rPr lang="en-CA" sz="2800" dirty="0"/>
              <a:t>				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56127-ADBF-49B9-9052-5770B0C3A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87" b="5277"/>
          <a:stretch/>
        </p:blipFill>
        <p:spPr>
          <a:xfrm>
            <a:off x="271975" y="1167617"/>
            <a:ext cx="11648049" cy="55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E578-1999-4935-8236-092C18E0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A92D0-6CED-4F77-9D6A-98C38190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this presentation interfacing of DC motor with </a:t>
            </a:r>
            <a:r>
              <a:rPr lang="en-CA" dirty="0" err="1"/>
              <a:t>Beaglebone</a:t>
            </a:r>
            <a:r>
              <a:rPr lang="en-CA" dirty="0"/>
              <a:t> Black has been discussed.</a:t>
            </a:r>
          </a:p>
          <a:p>
            <a:r>
              <a:rPr lang="en-CA" dirty="0"/>
              <a:t>Ultrasonic sensors are used to detect the person at entry and exit points.</a:t>
            </a:r>
          </a:p>
          <a:p>
            <a:r>
              <a:rPr lang="en-CA" dirty="0"/>
              <a:t>DC motors are used to control the entry and exit doors.</a:t>
            </a:r>
          </a:p>
        </p:txBody>
      </p:sp>
    </p:spTree>
    <p:extLst>
      <p:ext uri="{BB962C8B-B14F-4D97-AF65-F5344CB8AC3E}">
        <p14:creationId xmlns:p14="http://schemas.microsoft.com/office/powerpoint/2010/main" val="128464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8352-42A3-4C79-B8D5-2AA48912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47" y="207701"/>
            <a:ext cx="9905998" cy="1064508"/>
          </a:xfrm>
        </p:spPr>
        <p:txBody>
          <a:bodyPr/>
          <a:lstStyle/>
          <a:p>
            <a:r>
              <a:rPr lang="en-CA" dirty="0"/>
              <a:t>				</a:t>
            </a:r>
            <a:r>
              <a:rPr lang="en-CA" dirty="0" err="1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22368-6626-489D-A83D-61457EB0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3026"/>
            <a:ext cx="9905999" cy="517497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shabaz</a:t>
            </a:r>
            <a:r>
              <a:rPr lang="en-US" dirty="0"/>
              <a:t>. (2019, August 14). BeagleBone Black (BBB) and </a:t>
            </a:r>
            <a:r>
              <a:rPr lang="en-US" dirty="0" err="1"/>
              <a:t>PocketBeagle</a:t>
            </a:r>
            <a:r>
              <a:rPr lang="en-US" dirty="0"/>
              <a:t> I/O (GPIO), SPI and I2C Library for C – 2019 Edition. Retrieved from element14: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https://www.element14.com/community/community/designcenter/single-board-computers/next-genbeaglebone/blog/2019/08/15/beaglebone-black-bbb-io-gpio-spi-and-i2c-library-for-c-2019-edition</a:t>
            </a:r>
            <a:endParaRPr lang="en-US" dirty="0"/>
          </a:p>
          <a:p>
            <a:r>
              <a:rPr lang="en-US" dirty="0"/>
              <a:t>WinSCP Review and Download. (n.d.). </a:t>
            </a:r>
            <a:r>
              <a:rPr lang="en-US" dirty="0" err="1"/>
              <a:t>ssh.com.Retrieved</a:t>
            </a:r>
            <a:r>
              <a:rPr lang="en-US" dirty="0"/>
              <a:t> </a:t>
            </a:r>
            <a:r>
              <a:rPr lang="en-US" dirty="0" err="1"/>
              <a:t>from: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://www.ssh.com/ssh/winscp/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https://github.com/shabaz123/iobb</a:t>
            </a:r>
            <a:endParaRPr lang="en-US" dirty="0"/>
          </a:p>
          <a:p>
            <a:r>
              <a:rPr lang="en-US" i="0" dirty="0">
                <a:effectLst/>
              </a:rPr>
              <a:t>PuTTY: a free SSH and Telnet client.(n.d.) Retrieved from </a:t>
            </a:r>
            <a:r>
              <a:rPr lang="en-US" i="0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https://www.chiark.greenend.org.uk/~sgtatham/putty/</a:t>
            </a:r>
            <a:endParaRPr lang="en-US" i="0" dirty="0">
              <a:effectLst/>
            </a:endParaRPr>
          </a:p>
          <a:p>
            <a:r>
              <a:rPr lang="en-US" i="0" dirty="0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http://www.handsontec.com/dataspecs/L298N%20Motor%20Driver.pdf</a:t>
            </a:r>
            <a:endParaRPr lang="en-US" dirty="0">
              <a:effectLst/>
            </a:endParaRPr>
          </a:p>
          <a:p>
            <a:r>
              <a:rPr lang="en-US" i="0" dirty="0">
                <a:effectLst/>
              </a:rPr>
              <a:t>O'Reilly. (n.d.). Chapter 4. Motors. Retrieved from https://www.oreilly.com/library/view/beaglebone-cookbook/9781491915660/ch04.html</a:t>
            </a:r>
          </a:p>
          <a:p>
            <a:endParaRPr lang="en-US" i="0" dirty="0">
              <a:effectLst/>
            </a:endParaRPr>
          </a:p>
          <a:p>
            <a:endParaRPr lang="en-US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4349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3D44672-E0E3-4674-950D-BD508BE4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2">
            <a:extLst>
              <a:ext uri="{FF2B5EF4-FFF2-40B4-BE49-F238E27FC236}">
                <a16:creationId xmlns:a16="http://schemas.microsoft.com/office/drawing/2014/main" id="{C320E816-B393-45A7-B72E-0E7957C1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A8BF52E-F01E-4F10-AD3E-209E65611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5CCD0569-C62E-48FB-A8BB-6BC8387F1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174BD00C-33C4-4671-B4FE-160539C7C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8">
              <a:extLst>
                <a:ext uri="{FF2B5EF4-FFF2-40B4-BE49-F238E27FC236}">
                  <a16:creationId xmlns:a16="http://schemas.microsoft.com/office/drawing/2014/main" id="{FBA088E6-2B20-422C-B1A4-FC1D5C83B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59E0759F-8BBC-4BFB-BFC8-88089196B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841556E7-C3FA-4293-BC40-79A11418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5776AD70-B265-4282-9F6D-A6FF2968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8B4764B4-C673-4421-9691-45A236FA5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820C4B27-9DCA-4BE7-8DA2-F0CEDA29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10228B76-9508-4406-9511-086A595AA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CB09C001-F04E-43E0-B05A-ED31B2EA1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015DC477-AE9B-4344-B43E-7C294BEA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230F46F5-5693-4D4E-BE6D-B4721D636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C5037ACC-178A-49DD-94AD-8B2842E64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B57FC6E7-5636-4B0D-BCEF-F0FF4CF63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AEAF7536-4FD5-40B2-A47E-12701FBF6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492EE95C-CA9E-4C04-8904-AD4E3CF12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4176F3CC-BEC5-48D6-9EC4-FE53B35A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1843132F-2E68-467D-8203-4734ED67E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2BB3C725-0DC0-42C7-8DE6-1759523E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B6DD478C-18EF-4E12-8F25-30385944F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6">
              <a:extLst>
                <a:ext uri="{FF2B5EF4-FFF2-40B4-BE49-F238E27FC236}">
                  <a16:creationId xmlns:a16="http://schemas.microsoft.com/office/drawing/2014/main" id="{9BF402B3-6657-427D-8B4C-4D183AE1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8B9AD51E-B681-4AB6-8328-020F97F0E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965C3DF4-5EE2-438F-BAD8-1263AA5D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13FD4F16-837E-4B6E-A8BF-52FE9972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E8347121-B702-41AD-9A01-4681E8E6C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AA0FA0CD-862B-4345-BD18-63E860E7F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474EBBAA-B729-410A-98FD-9B25F6459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33">
              <a:extLst>
                <a:ext uri="{FF2B5EF4-FFF2-40B4-BE49-F238E27FC236}">
                  <a16:creationId xmlns:a16="http://schemas.microsoft.com/office/drawing/2014/main" id="{2735A1B4-E9C7-457E-BA06-ECA0E8803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43B5A362-F1A0-4795-94D2-1EDCDBC0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DD59E06C-0307-4B04-A013-C304E597B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36BC7AF8-4554-46B6-8C29-E7FDD0FD7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73044F3B-8920-4F7E-BBE7-1562D8E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BD875300-3AEC-46E8-A480-D3A90EE3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9">
              <a:extLst>
                <a:ext uri="{FF2B5EF4-FFF2-40B4-BE49-F238E27FC236}">
                  <a16:creationId xmlns:a16="http://schemas.microsoft.com/office/drawing/2014/main" id="{C6D2D370-CE1A-4D88-A5AA-ADF03133B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0">
              <a:extLst>
                <a:ext uri="{FF2B5EF4-FFF2-40B4-BE49-F238E27FC236}">
                  <a16:creationId xmlns:a16="http://schemas.microsoft.com/office/drawing/2014/main" id="{626C097A-E038-4964-B469-C38E44BB9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1">
              <a:extLst>
                <a:ext uri="{FF2B5EF4-FFF2-40B4-BE49-F238E27FC236}">
                  <a16:creationId xmlns:a16="http://schemas.microsoft.com/office/drawing/2014/main" id="{C18F279C-F6DE-4705-B473-5804BF614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2">
              <a:extLst>
                <a:ext uri="{FF2B5EF4-FFF2-40B4-BE49-F238E27FC236}">
                  <a16:creationId xmlns:a16="http://schemas.microsoft.com/office/drawing/2014/main" id="{2A52CC64-02CD-443F-B158-E1AFFBB1D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3">
              <a:extLst>
                <a:ext uri="{FF2B5EF4-FFF2-40B4-BE49-F238E27FC236}">
                  <a16:creationId xmlns:a16="http://schemas.microsoft.com/office/drawing/2014/main" id="{62DFE5BE-9D50-440B-B721-C0986EC0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4">
              <a:extLst>
                <a:ext uri="{FF2B5EF4-FFF2-40B4-BE49-F238E27FC236}">
                  <a16:creationId xmlns:a16="http://schemas.microsoft.com/office/drawing/2014/main" id="{50FCDEE9-3395-471D-8202-A47345FED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702E07B4-588B-46D9-8D79-7C1CBCFB2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7857BDA2-0EB8-4A46-86CC-64BA98DF4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5B15FA3D-3641-430F-90AD-63F5A50E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8">
              <a:extLst>
                <a:ext uri="{FF2B5EF4-FFF2-40B4-BE49-F238E27FC236}">
                  <a16:creationId xmlns:a16="http://schemas.microsoft.com/office/drawing/2014/main" id="{A3A6D048-F3EC-4C4B-9F14-877821D2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9">
              <a:extLst>
                <a:ext uri="{FF2B5EF4-FFF2-40B4-BE49-F238E27FC236}">
                  <a16:creationId xmlns:a16="http://schemas.microsoft.com/office/drawing/2014/main" id="{9A62FA7A-B423-4E71-A853-21DEEA05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4FA8E7C9-FF45-4B91-976D-1D7B5BE0C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2F563A0A-EFDC-4681-BF8D-1C442B4E2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478A5624-D8BD-4F2C-9660-2E2BBF487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3">
              <a:extLst>
                <a:ext uri="{FF2B5EF4-FFF2-40B4-BE49-F238E27FC236}">
                  <a16:creationId xmlns:a16="http://schemas.microsoft.com/office/drawing/2014/main" id="{5974B6BD-6FBA-49FD-8858-BA17926FB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5C02FA29-BFBF-420E-B179-99DEAC571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5">
              <a:extLst>
                <a:ext uri="{FF2B5EF4-FFF2-40B4-BE49-F238E27FC236}">
                  <a16:creationId xmlns:a16="http://schemas.microsoft.com/office/drawing/2014/main" id="{B3165781-435B-4B36-B90A-EEF0CC160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6">
              <a:extLst>
                <a:ext uri="{FF2B5EF4-FFF2-40B4-BE49-F238E27FC236}">
                  <a16:creationId xmlns:a16="http://schemas.microsoft.com/office/drawing/2014/main" id="{1EAD39FE-DF4A-472E-BF18-35DC0C1D8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7">
              <a:extLst>
                <a:ext uri="{FF2B5EF4-FFF2-40B4-BE49-F238E27FC236}">
                  <a16:creationId xmlns:a16="http://schemas.microsoft.com/office/drawing/2014/main" id="{A28CFFD1-1AA5-4840-9322-F54994B53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416BAD59-23C0-4E04-AA3B-6EFDE9DA6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0" name="Group 68">
            <a:extLst>
              <a:ext uri="{FF2B5EF4-FFF2-40B4-BE49-F238E27FC236}">
                <a16:creationId xmlns:a16="http://schemas.microsoft.com/office/drawing/2014/main" id="{69F5F219-F546-4619-8C32-5F40671F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15B35248-D81C-4957-A6B3-2F04E215E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2517B49E-501B-4738-B448-1B0C5248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08A3ECB-BF73-440A-8C41-7B8164C74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8480" b="25254"/>
          <a:stretch/>
        </p:blipFill>
        <p:spPr>
          <a:xfrm>
            <a:off x="20" y="10"/>
            <a:ext cx="12188369" cy="6857990"/>
          </a:xfrm>
          <a:prstGeom prst="rect">
            <a:avLst/>
          </a:prstGeom>
        </p:spPr>
      </p:pic>
      <p:grpSp>
        <p:nvGrpSpPr>
          <p:cNvPr id="191" name="Group 72">
            <a:extLst>
              <a:ext uri="{FF2B5EF4-FFF2-40B4-BE49-F238E27FC236}">
                <a16:creationId xmlns:a16="http://schemas.microsoft.com/office/drawing/2014/main" id="{94489E9F-5A2D-4621-9D40-0E5966047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92" name="Round Diagonal Corner Rectangle 7">
              <a:extLst>
                <a:ext uri="{FF2B5EF4-FFF2-40B4-BE49-F238E27FC236}">
                  <a16:creationId xmlns:a16="http://schemas.microsoft.com/office/drawing/2014/main" id="{E0AE54AA-D5EF-47B2-958C-43D26CC5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74">
              <a:extLst>
                <a:ext uri="{FF2B5EF4-FFF2-40B4-BE49-F238E27FC236}">
                  <a16:creationId xmlns:a16="http://schemas.microsoft.com/office/drawing/2014/main" id="{1522F2C3-B0D6-4009-B878-EB4551CF5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94" name="Freeform 32">
                <a:extLst>
                  <a:ext uri="{FF2B5EF4-FFF2-40B4-BE49-F238E27FC236}">
                    <a16:creationId xmlns:a16="http://schemas.microsoft.com/office/drawing/2014/main" id="{23A21DAF-3B8C-482D-9E2F-64A1C4DC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5" name="Freeform 33">
                <a:extLst>
                  <a:ext uri="{FF2B5EF4-FFF2-40B4-BE49-F238E27FC236}">
                    <a16:creationId xmlns:a16="http://schemas.microsoft.com/office/drawing/2014/main" id="{BF84A33A-9BC2-4495-B5F8-813EF57F1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6" name="Freeform 34">
                <a:extLst>
                  <a:ext uri="{FF2B5EF4-FFF2-40B4-BE49-F238E27FC236}">
                    <a16:creationId xmlns:a16="http://schemas.microsoft.com/office/drawing/2014/main" id="{4C7C0A53-5EC1-44FB-B281-C599A6D11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7" name="Freeform 37">
                <a:extLst>
                  <a:ext uri="{FF2B5EF4-FFF2-40B4-BE49-F238E27FC236}">
                    <a16:creationId xmlns:a16="http://schemas.microsoft.com/office/drawing/2014/main" id="{1343AEAA-B87A-4024-A6FA-EE698CF12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8" name="Freeform 35">
                <a:extLst>
                  <a:ext uri="{FF2B5EF4-FFF2-40B4-BE49-F238E27FC236}">
                    <a16:creationId xmlns:a16="http://schemas.microsoft.com/office/drawing/2014/main" id="{02E7B38D-D8C0-4C04-A6DF-8BC95BB8C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9" name="Freeform 36">
                <a:extLst>
                  <a:ext uri="{FF2B5EF4-FFF2-40B4-BE49-F238E27FC236}">
                    <a16:creationId xmlns:a16="http://schemas.microsoft.com/office/drawing/2014/main" id="{4CA8B2D1-63A7-49D8-811E-3E1173695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0" name="Freeform 38">
                <a:extLst>
                  <a:ext uri="{FF2B5EF4-FFF2-40B4-BE49-F238E27FC236}">
                    <a16:creationId xmlns:a16="http://schemas.microsoft.com/office/drawing/2014/main" id="{6A20E8B5-DA71-429B-AFC7-231645972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1" name="Freeform 39">
                <a:extLst>
                  <a:ext uri="{FF2B5EF4-FFF2-40B4-BE49-F238E27FC236}">
                    <a16:creationId xmlns:a16="http://schemas.microsoft.com/office/drawing/2014/main" id="{35313483-4C9E-49B6-B84C-15AC4743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2" name="Freeform 40">
                <a:extLst>
                  <a:ext uri="{FF2B5EF4-FFF2-40B4-BE49-F238E27FC236}">
                    <a16:creationId xmlns:a16="http://schemas.microsoft.com/office/drawing/2014/main" id="{F45CFABC-FD72-46FB-A462-2F8D2B0CE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3" name="Rectangle 41">
                <a:extLst>
                  <a:ext uri="{FF2B5EF4-FFF2-40B4-BE49-F238E27FC236}">
                    <a16:creationId xmlns:a16="http://schemas.microsoft.com/office/drawing/2014/main" id="{8733A457-6ED3-4B13-A06A-EC56CA861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4" name="Freeform 32">
                <a:extLst>
                  <a:ext uri="{FF2B5EF4-FFF2-40B4-BE49-F238E27FC236}">
                    <a16:creationId xmlns:a16="http://schemas.microsoft.com/office/drawing/2014/main" id="{C3F016E6-DFAD-4A1A-A0B8-93EA53FFD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5" name="Freeform 33">
                <a:extLst>
                  <a:ext uri="{FF2B5EF4-FFF2-40B4-BE49-F238E27FC236}">
                    <a16:creationId xmlns:a16="http://schemas.microsoft.com/office/drawing/2014/main" id="{7D066898-9A03-445D-8181-B60656010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6" name="Freeform 34">
                <a:extLst>
                  <a:ext uri="{FF2B5EF4-FFF2-40B4-BE49-F238E27FC236}">
                    <a16:creationId xmlns:a16="http://schemas.microsoft.com/office/drawing/2014/main" id="{5964F6F2-3161-404A-B977-1CB3CA33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7" name="Freeform 37">
                <a:extLst>
                  <a:ext uri="{FF2B5EF4-FFF2-40B4-BE49-F238E27FC236}">
                    <a16:creationId xmlns:a16="http://schemas.microsoft.com/office/drawing/2014/main" id="{E0F09D6F-1FC3-415C-9D57-8B2EAC299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8" name="Freeform 35">
                <a:extLst>
                  <a:ext uri="{FF2B5EF4-FFF2-40B4-BE49-F238E27FC236}">
                    <a16:creationId xmlns:a16="http://schemas.microsoft.com/office/drawing/2014/main" id="{53D0C3A3-B719-4DE3-B6A9-404CA7F61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9" name="Freeform 36">
                <a:extLst>
                  <a:ext uri="{FF2B5EF4-FFF2-40B4-BE49-F238E27FC236}">
                    <a16:creationId xmlns:a16="http://schemas.microsoft.com/office/drawing/2014/main" id="{B3BCC90D-5DCA-49C8-B10E-B861DB545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0" name="Freeform 38">
                <a:extLst>
                  <a:ext uri="{FF2B5EF4-FFF2-40B4-BE49-F238E27FC236}">
                    <a16:creationId xmlns:a16="http://schemas.microsoft.com/office/drawing/2014/main" id="{F482523A-23F0-4A9B-A799-5F2163384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1" name="Freeform 39">
                <a:extLst>
                  <a:ext uri="{FF2B5EF4-FFF2-40B4-BE49-F238E27FC236}">
                    <a16:creationId xmlns:a16="http://schemas.microsoft.com/office/drawing/2014/main" id="{1460B9B5-6C15-4356-B4C5-1E035403C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2" name="Freeform 40">
                <a:extLst>
                  <a:ext uri="{FF2B5EF4-FFF2-40B4-BE49-F238E27FC236}">
                    <a16:creationId xmlns:a16="http://schemas.microsoft.com/office/drawing/2014/main" id="{B35BF2C0-9B48-46B0-9B0E-025245B31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3" name="Rectangle 41">
                <a:extLst>
                  <a:ext uri="{FF2B5EF4-FFF2-40B4-BE49-F238E27FC236}">
                    <a16:creationId xmlns:a16="http://schemas.microsoft.com/office/drawing/2014/main" id="{F28D79C5-0F02-446A-8DE9-079F1A02A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5295362-929E-43A6-927B-5EECE1A7C8DC}"/>
              </a:ext>
            </a:extLst>
          </p:cNvPr>
          <p:cNvSpPr/>
          <p:nvPr/>
        </p:nvSpPr>
        <p:spPr>
          <a:xfrm>
            <a:off x="2667000" y="2328333"/>
            <a:ext cx="6858000" cy="1881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all" spc="0" dirty="0">
                <a:ln w="22225">
                  <a:solidFill>
                    <a:schemeClr val="accent2"/>
                  </a:solidFill>
                  <a:prstDash val="solid"/>
                </a:ln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459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124345-44A1-43F3-9A57-2A6E298E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58" y="900332"/>
            <a:ext cx="9343324" cy="5838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BBFB84-E23D-45CB-A6AB-3C99FF965360}"/>
              </a:ext>
            </a:extLst>
          </p:cNvPr>
          <p:cNvSpPr txBox="1"/>
          <p:nvPr/>
        </p:nvSpPr>
        <p:spPr>
          <a:xfrm>
            <a:off x="3500511" y="248021"/>
            <a:ext cx="4825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24887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A923-F265-4400-87B7-403D8064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Task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476A-7707-45C4-B746-01333BFCA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This task is about interfacing DC motor with </a:t>
            </a:r>
            <a:r>
              <a:rPr lang="en-CA" dirty="0" err="1"/>
              <a:t>Beaglebone</a:t>
            </a:r>
            <a:r>
              <a:rPr lang="en-CA" dirty="0"/>
              <a:t> black.</a:t>
            </a:r>
          </a:p>
          <a:p>
            <a:r>
              <a:rPr lang="en-CA" dirty="0"/>
              <a:t>Here, Two 12v 10RPM DC motors are used to control Entry and Exit doors.</a:t>
            </a:r>
          </a:p>
          <a:p>
            <a:r>
              <a:rPr lang="en-CA" dirty="0"/>
              <a:t>L298N Motor Driver is used to control the motors.</a:t>
            </a:r>
          </a:p>
          <a:p>
            <a:r>
              <a:rPr lang="en-CA" dirty="0"/>
              <a:t>Ultrasonic sensors are also used in this interfacing to let the motor know when to open the exit and entry doors.</a:t>
            </a:r>
          </a:p>
          <a:p>
            <a:r>
              <a:rPr lang="en-CA" dirty="0"/>
              <a:t>The upcoming slides will explain about the connections and all the hardware and software used to accomplish this task.</a:t>
            </a:r>
          </a:p>
        </p:txBody>
      </p:sp>
    </p:spTree>
    <p:extLst>
      <p:ext uri="{BB962C8B-B14F-4D97-AF65-F5344CB8AC3E}">
        <p14:creationId xmlns:p14="http://schemas.microsoft.com/office/powerpoint/2010/main" val="80529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E40-6241-4AF1-A79C-4E1C7D7F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Required for Interfacing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44D7-B140-432F-9B0B-3C516C5EE6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HARDWARE</a:t>
            </a:r>
          </a:p>
          <a:p>
            <a:r>
              <a:rPr lang="en-CA" dirty="0" err="1"/>
              <a:t>Beaglebone</a:t>
            </a:r>
            <a:r>
              <a:rPr lang="en-CA" dirty="0"/>
              <a:t> Black</a:t>
            </a:r>
          </a:p>
          <a:p>
            <a:r>
              <a:rPr lang="en-CA" dirty="0"/>
              <a:t>Ultrasonic sensors (2)</a:t>
            </a:r>
          </a:p>
          <a:p>
            <a:r>
              <a:rPr lang="en-CA" dirty="0"/>
              <a:t>DC Motors (2)</a:t>
            </a:r>
          </a:p>
          <a:p>
            <a:r>
              <a:rPr lang="en-CA" dirty="0"/>
              <a:t>Motor Driver (L298N)</a:t>
            </a:r>
          </a:p>
          <a:p>
            <a:r>
              <a:rPr lang="en-CA" dirty="0"/>
              <a:t>Power supply</a:t>
            </a:r>
          </a:p>
          <a:p>
            <a:r>
              <a:rPr lang="en-CA" dirty="0"/>
              <a:t>Breadboard</a:t>
            </a:r>
          </a:p>
          <a:p>
            <a:r>
              <a:rPr lang="en-CA" dirty="0"/>
              <a:t>Wires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65E33-7FC1-4F12-AEB6-7A837E3425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SOFTWARE</a:t>
            </a:r>
          </a:p>
          <a:p>
            <a:r>
              <a:rPr lang="en-CA" dirty="0"/>
              <a:t>PUTTY</a:t>
            </a:r>
          </a:p>
          <a:p>
            <a:r>
              <a:rPr lang="en-CA" dirty="0"/>
              <a:t>Eclipse IDE</a:t>
            </a:r>
          </a:p>
          <a:p>
            <a:r>
              <a:rPr lang="en-CA" dirty="0"/>
              <a:t>WINSCP</a:t>
            </a:r>
          </a:p>
          <a:p>
            <a:r>
              <a:rPr lang="en-CA" dirty="0"/>
              <a:t>Debian OS (BeagleBone Black)</a:t>
            </a:r>
          </a:p>
          <a:p>
            <a:r>
              <a:rPr lang="en-CA" dirty="0"/>
              <a:t>Nano Editor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6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584E-DB63-4D7E-B53D-89739BB05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7701"/>
            <a:ext cx="9905998" cy="1356056"/>
          </a:xfrm>
        </p:spPr>
        <p:txBody>
          <a:bodyPr/>
          <a:lstStyle/>
          <a:p>
            <a:r>
              <a:rPr lang="en-US" b="1" dirty="0"/>
              <a:t>Beaglebone black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47D9-6CE0-44D9-AAAB-29972EF8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31235"/>
            <a:ext cx="9905999" cy="5009322"/>
          </a:xfrm>
        </p:spPr>
        <p:txBody>
          <a:bodyPr>
            <a:normAutofit/>
          </a:bodyPr>
          <a:lstStyle/>
          <a:p>
            <a:r>
              <a:rPr lang="en-US" sz="2400" dirty="0"/>
              <a:t>Beaglebone is compact, low-cost, open-source Linux computing platforms that can be used to build complex applications that interface high-level software and low-level electronic circuits.</a:t>
            </a:r>
          </a:p>
          <a:p>
            <a:r>
              <a:rPr lang="en-US" sz="2400" dirty="0"/>
              <a:t>This is the main microcontroller used in this project.</a:t>
            </a:r>
          </a:p>
          <a:p>
            <a:r>
              <a:rPr lang="en-US" sz="2400" dirty="0"/>
              <a:t>For this task </a:t>
            </a:r>
            <a:r>
              <a:rPr lang="en-US" dirty="0"/>
              <a:t>GPIO pins of </a:t>
            </a:r>
            <a:r>
              <a:rPr lang="en-US" dirty="0" err="1"/>
              <a:t>beaglebone</a:t>
            </a:r>
            <a:r>
              <a:rPr lang="en-US" dirty="0"/>
              <a:t> black are used.</a:t>
            </a:r>
          </a:p>
          <a:p>
            <a:r>
              <a:rPr lang="en-US" sz="2400" dirty="0"/>
              <a:t>The library to access these GPIO pins is also installed which is “</a:t>
            </a:r>
            <a:r>
              <a:rPr lang="en-US" sz="2400" dirty="0" err="1"/>
              <a:t>iobb.h</a:t>
            </a:r>
            <a:r>
              <a:rPr lang="en-US" sz="2400" dirty="0"/>
              <a:t>” and the installation steps are also discussed in the upcoming slides.</a:t>
            </a:r>
          </a:p>
          <a:p>
            <a:r>
              <a:rPr lang="en-US" dirty="0"/>
              <a:t>The pinout diagram for the </a:t>
            </a:r>
            <a:r>
              <a:rPr lang="en-US" dirty="0" err="1"/>
              <a:t>beaglebone</a:t>
            </a:r>
            <a:r>
              <a:rPr lang="en-US" dirty="0"/>
              <a:t> black is given in the next slide.</a:t>
            </a:r>
            <a:endParaRPr lang="en-US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036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1CB4A1-9106-4B28-982E-F1B33A9F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74" y="0"/>
            <a:ext cx="9905998" cy="1179443"/>
          </a:xfrm>
        </p:spPr>
        <p:txBody>
          <a:bodyPr/>
          <a:lstStyle/>
          <a:p>
            <a:r>
              <a:rPr lang="en-CA" dirty="0" err="1"/>
              <a:t>Beaglebone</a:t>
            </a:r>
            <a:r>
              <a:rPr lang="en-CA" dirty="0"/>
              <a:t> black pinout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26DBF8E-3915-4939-B6A4-D982990148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976" y="1683026"/>
            <a:ext cx="5245319" cy="485029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A3AA0F-0690-4074-A3F8-3EA589BDE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0296" y="1683026"/>
            <a:ext cx="5794870" cy="4850296"/>
          </a:xfrm>
        </p:spPr>
      </p:pic>
    </p:spTree>
    <p:extLst>
      <p:ext uri="{BB962C8B-B14F-4D97-AF65-F5344CB8AC3E}">
        <p14:creationId xmlns:p14="http://schemas.microsoft.com/office/powerpoint/2010/main" val="157562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DE253-05F0-4613-821C-5CFAAF93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Ultrasonic sensors</a:t>
            </a:r>
          </a:p>
        </p:txBody>
      </p:sp>
      <p:pic>
        <p:nvPicPr>
          <p:cNvPr id="1026" name="Picture 2" descr="HC-SR04 Ultrasonic Distance Sensor Pinout">
            <a:extLst>
              <a:ext uri="{FF2B5EF4-FFF2-40B4-BE49-F238E27FC236}">
                <a16:creationId xmlns:a16="http://schemas.microsoft.com/office/drawing/2014/main" id="{CF9A5CF2-6F69-4168-BE85-2BBAC344A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41411" y="2488528"/>
            <a:ext cx="3494597" cy="307156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692F9B-C557-478C-AE23-933934FB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8" y="1744394"/>
            <a:ext cx="7049569" cy="493775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In this project ultrasonic sensors are used to detect the presence of a person.</a:t>
            </a:r>
          </a:p>
          <a:p>
            <a:r>
              <a:rPr lang="en-CA" dirty="0"/>
              <a:t>Operating voltage of the sensor is 5V.</a:t>
            </a:r>
          </a:p>
          <a:p>
            <a:r>
              <a:rPr lang="en-CA" dirty="0"/>
              <a:t>Operating current of the sensor is 15mA</a:t>
            </a:r>
          </a:p>
          <a:p>
            <a:r>
              <a:rPr lang="en-CA" dirty="0"/>
              <a:t>The maximum range is 4m and minimum range is 2cm for this sensor.</a:t>
            </a:r>
          </a:p>
          <a:p>
            <a:r>
              <a:rPr lang="en-CA" dirty="0"/>
              <a:t>VCC is the power supply for the sensor which we will connect with the SYS_5v pin on the BBB.</a:t>
            </a:r>
          </a:p>
          <a:p>
            <a:r>
              <a:rPr lang="en-CA" dirty="0"/>
              <a:t>GND should be connected to the ground pin of BBB</a:t>
            </a:r>
          </a:p>
          <a:p>
            <a:r>
              <a:rPr lang="en-CA" dirty="0"/>
              <a:t>Trig (trigger) pin is used to trigger the ultrasonic sound pulses.</a:t>
            </a:r>
          </a:p>
          <a:p>
            <a:r>
              <a:rPr lang="en-CA" dirty="0"/>
              <a:t>Echo pin produces a pulse when the reflected signal is received. The length of the pulse is proportional to the time it took for the transmitted signal to be detected.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60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</Words>
  <Application>Microsoft Office PowerPoint</Application>
  <PresentationFormat>Widescreen</PresentationFormat>
  <Paragraphs>136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Times New Roman</vt:lpstr>
      <vt:lpstr>Tw Cen MT</vt:lpstr>
      <vt:lpstr>Circuit</vt:lpstr>
      <vt:lpstr>EMBEDDED SYSTEM DESIGN PROJECT ESE-4009 Interfacing DC MOTOR with beaglebone black</vt:lpstr>
      <vt:lpstr>      List Of content</vt:lpstr>
      <vt:lpstr>IoT based Visitor Counter using Beaglebone Black</vt:lpstr>
      <vt:lpstr>PowerPoint Presentation</vt:lpstr>
      <vt:lpstr>Task Introduction</vt:lpstr>
      <vt:lpstr>Components Required for Interfacing</vt:lpstr>
      <vt:lpstr>Beaglebone black</vt:lpstr>
      <vt:lpstr>Beaglebone black pinout</vt:lpstr>
      <vt:lpstr>Ultrasonic sensors</vt:lpstr>
      <vt:lpstr>DC Motor</vt:lpstr>
      <vt:lpstr>Motor driver (l298n)</vt:lpstr>
      <vt:lpstr>Jumper wires and breadboard </vt:lpstr>
      <vt:lpstr>Supporting software</vt:lpstr>
      <vt:lpstr>putty</vt:lpstr>
      <vt:lpstr>PowerPoint Presentation</vt:lpstr>
      <vt:lpstr>PowerPoint Presentation</vt:lpstr>
      <vt:lpstr>Eclipse ide</vt:lpstr>
      <vt:lpstr>winscp</vt:lpstr>
      <vt:lpstr>PowerPoint Presentation</vt:lpstr>
      <vt:lpstr>Hardware Setup</vt:lpstr>
      <vt:lpstr>Description of connections</vt:lpstr>
      <vt:lpstr>Connecting motors and motor driver with Beaglebone black</vt:lpstr>
      <vt:lpstr>Working </vt:lpstr>
      <vt:lpstr>Software part</vt:lpstr>
      <vt:lpstr>Installing the iobb library</vt:lpstr>
      <vt:lpstr>Using the iobb library</vt:lpstr>
      <vt:lpstr>Overview of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Results</vt:lpstr>
      <vt:lpstr>conclusion</vt:lpstr>
      <vt:lpstr>   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 DESIGN PROJECT ESE-4009 Interfacing DC MOTOR with beaglebone black</dc:title>
  <dc:creator>Harmandeep Singh</dc:creator>
  <cp:lastModifiedBy>Harmandeep Singh</cp:lastModifiedBy>
  <cp:revision>1</cp:revision>
  <dcterms:created xsi:type="dcterms:W3CDTF">2020-11-16T10:01:38Z</dcterms:created>
  <dcterms:modified xsi:type="dcterms:W3CDTF">2020-11-16T10:02:31Z</dcterms:modified>
</cp:coreProperties>
</file>